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media/image89.jpg" ContentType="image/jpg"/>
  <Override PartName="/ppt/media/image90.jpg" ContentType="image/jpg"/>
  <Override PartName="/ppt/media/image91.jpg" ContentType="image/jpg"/>
  <Override PartName="/ppt/media/image92.jpg" ContentType="image/jpg"/>
  <Override PartName="/ppt/media/image93.jpg" ContentType="image/jpg"/>
  <Override PartName="/ppt/media/image94.jpg" ContentType="image/jpg"/>
  <Override PartName="/ppt/media/image95.jpg" ContentType="image/jpg"/>
  <Override PartName="/ppt/media/image96.jpg" ContentType="image/jpg"/>
  <Override PartName="/ppt/media/image98.jpg" ContentType="image/jpg"/>
  <Override PartName="/ppt/media/image100.jpg" ContentType="image/jpg"/>
  <Override PartName="/ppt/media/image101.jpg" ContentType="image/jpg"/>
  <Override PartName="/ppt/media/image102.jpg" ContentType="image/jpg"/>
  <Override PartName="/ppt/media/image103.jpg" ContentType="image/jpg"/>
  <Override PartName="/ppt/media/image104.jpg" ContentType="image/jpg"/>
  <Override PartName="/ppt/media/image105.jpg" ContentType="image/jpg"/>
  <Override PartName="/ppt/media/image106.jpg" ContentType="image/jpg"/>
  <Override PartName="/ppt/media/image107.jpg" ContentType="image/jpg"/>
  <Override PartName="/ppt/media/image108.jpg" ContentType="image/jpg"/>
  <Override PartName="/ppt/media/image109.jpg" ContentType="image/jpg"/>
  <Override PartName="/ppt/media/image110.jpg" ContentType="image/jpg"/>
  <Override PartName="/ppt/media/image111.jpg" ContentType="image/jpg"/>
  <Override PartName="/ppt/media/image113.jpg" ContentType="image/jpg"/>
  <Override PartName="/ppt/media/image114.jpg" ContentType="image/jpg"/>
  <Override PartName="/ppt/media/image115.jpg" ContentType="image/jpg"/>
  <Override PartName="/ppt/media/image116.jpg" ContentType="image/jpg"/>
  <Override PartName="/ppt/media/image117.jpg" ContentType="image/jpg"/>
  <Override PartName="/ppt/media/image118.jpg" ContentType="image/jpg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1" r:id="rId9"/>
    <p:sldId id="284" r:id="rId10"/>
    <p:sldId id="285" r:id="rId11"/>
    <p:sldId id="263" r:id="rId12"/>
    <p:sldId id="264" r:id="rId13"/>
    <p:sldId id="287" r:id="rId14"/>
    <p:sldId id="265" r:id="rId15"/>
    <p:sldId id="266" r:id="rId16"/>
    <p:sldId id="286" r:id="rId17"/>
    <p:sldId id="267" r:id="rId18"/>
    <p:sldId id="268" r:id="rId19"/>
    <p:sldId id="280" r:id="rId20"/>
    <p:sldId id="270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71" r:id="rId29"/>
    <p:sldId id="272" r:id="rId30"/>
  </p:sldIdLst>
  <p:sldSz cx="12192000" cy="6858000"/>
  <p:notesSz cx="6858000" cy="9144000"/>
  <p:embeddedFontLst>
    <p:embeddedFont>
      <p:font typeface="Adobe Garamond Pro" panose="02020502060506020403" pitchFamily="18" charset="0"/>
      <p:regular r:id="rId32"/>
      <p:italic r:id="rId33"/>
    </p:embeddedFont>
    <p:embeddedFont>
      <p:font typeface="Arial MT" pitchFamily="50" charset="0"/>
      <p:bold r:id="rId34"/>
      <p:italic r:id="rId35"/>
      <p:boldItalic r:id="rId36"/>
    </p:embeddedFont>
    <p:embeddedFont>
      <p:font typeface="Arial Narrow" panose="020B0606020202030204" pitchFamily="34" charset="0"/>
      <p:regular r:id="rId37"/>
      <p:bold r:id="rId38"/>
      <p:italic r:id="rId39"/>
      <p:boldItalic r:id="rId40"/>
    </p:embeddedFont>
    <p:embeddedFont>
      <p:font typeface="Big Shoulders Display Thin" panose="020B0604020202020204" charset="0"/>
      <p:regular r:id="rId41"/>
      <p:bold r:id="rId42"/>
    </p:embeddedFont>
    <p:embeddedFont>
      <p:font typeface="Biryani Bold" panose="00000800000000000000" pitchFamily="2" charset="0"/>
      <p:bold r:id="rId43"/>
    </p:embeddedFont>
    <p:embeddedFont>
      <p:font typeface="Century Gothic" panose="020B0502020202020204" pitchFamily="34" charset="0"/>
      <p:regular r:id="rId44"/>
      <p:bold r:id="rId45"/>
      <p:italic r:id="rId46"/>
      <p:boldItalic r:id="rId47"/>
    </p:embeddedFont>
    <p:embeddedFont>
      <p:font typeface="Fira Sans Extra Condensed" panose="020B0503050000020004" pitchFamily="34" charset="0"/>
      <p:regular r:id="rId48"/>
      <p:bold r:id="rId49"/>
      <p:italic r:id="rId50"/>
      <p:boldItalic r:id="rId51"/>
    </p:embeddedFont>
    <p:embeddedFont>
      <p:font typeface="Gill Sans" panose="020B0604020202020204" charset="0"/>
      <p:regular r:id="rId52"/>
      <p:bold r:id="rId53"/>
    </p:embeddedFont>
    <p:embeddedFont>
      <p:font typeface="Lato Light" panose="020F0502020204030203" pitchFamily="34" charset="0"/>
      <p:regular r:id="rId54"/>
      <p:bold r:id="rId55"/>
      <p:italic r:id="rId56"/>
      <p:boldItalic r:id="rId57"/>
    </p:embeddedFont>
    <p:embeddedFont>
      <p:font typeface="Libre Franklin Medium" pitchFamily="2" charset="0"/>
      <p:regular r:id="rId58"/>
      <p:bold r:id="rId59"/>
      <p:italic r:id="rId60"/>
      <p:boldItalic r:id="rId61"/>
    </p:embeddedFont>
    <p:embeddedFont>
      <p:font typeface="Lucida Sans" panose="020B0602030504020204" pitchFamily="34" charset="0"/>
      <p:regular r:id="rId62"/>
      <p:bold r:id="rId63"/>
      <p:italic r:id="rId64"/>
      <p:boldItalic r:id="rId65"/>
    </p:embeddedFont>
    <p:embeddedFont>
      <p:font typeface="Noto Sans Symbols" pitchFamily="2" charset="0"/>
      <p:regular r:id="rId66"/>
      <p:bold r:id="rId67"/>
    </p:embeddedFont>
    <p:embeddedFont>
      <p:font typeface="Roboto" panose="02000000000000000000" pitchFamily="2" charset="0"/>
      <p:regular r:id="rId68"/>
      <p:bold r:id="rId69"/>
      <p:italic r:id="rId70"/>
      <p:boldItalic r:id="rId71"/>
    </p:embeddedFont>
    <p:embeddedFont>
      <p:font typeface="Roboto Light" panose="02000000000000000000" pitchFamily="2" charset="0"/>
      <p:regular r:id="rId72"/>
      <p:italic r:id="rId73"/>
    </p:embeddedFont>
    <p:embeddedFont>
      <p:font typeface="Roboto Medium" panose="02000000000000000000" pitchFamily="2" charset="0"/>
      <p:regular r:id="rId74"/>
      <p:italic r:id="rId75"/>
    </p:embeddedFont>
    <p:embeddedFont>
      <p:font typeface="Roboto Slab ExtraBold" pitchFamily="2" charset="0"/>
      <p:bold r:id="rId76"/>
    </p:embeddedFont>
    <p:embeddedFont>
      <p:font typeface="Trebuchet MS" panose="020B0603020202020204" pitchFamily="34" charset="0"/>
      <p:regular r:id="rId77"/>
      <p:bold r:id="rId78"/>
      <p:italic r:id="rId79"/>
      <p:boldItalic r:id="rId80"/>
    </p:embeddedFont>
    <p:embeddedFont>
      <p:font typeface="Twentieth Century" panose="020B0602020104020603" pitchFamily="34" charset="0"/>
      <p:regular r:id="rId81"/>
    </p:embeddedFont>
    <p:embeddedFont>
      <p:font typeface="Verdana" panose="020B0604030504040204" pitchFamily="34" charset="0"/>
      <p:regular r:id="rId82"/>
      <p:bold r:id="rId83"/>
      <p:italic r:id="rId84"/>
      <p:boldItalic r:id="rId8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6" roundtripDataSignature="AMtx7mjz+MqRQRReMsa0UToao9wkjzfb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8639B70-A0CF-4530-9295-87E9B5F8CD77}">
  <a:tblStyle styleId="{F8639B70-A0CF-4530-9295-87E9B5F8CD7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63" Type="http://schemas.openxmlformats.org/officeDocument/2006/relationships/font" Target="fonts/font32.fntdata"/><Relationship Id="rId68" Type="http://schemas.openxmlformats.org/officeDocument/2006/relationships/font" Target="fonts/font37.fntdata"/><Relationship Id="rId84" Type="http://schemas.openxmlformats.org/officeDocument/2006/relationships/font" Target="fonts/font53.fntdata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53" Type="http://schemas.openxmlformats.org/officeDocument/2006/relationships/font" Target="fonts/font22.fntdata"/><Relationship Id="rId58" Type="http://schemas.openxmlformats.org/officeDocument/2006/relationships/font" Target="fonts/font27.fntdata"/><Relationship Id="rId74" Type="http://schemas.openxmlformats.org/officeDocument/2006/relationships/font" Target="fonts/font43.fntdata"/><Relationship Id="rId79" Type="http://schemas.openxmlformats.org/officeDocument/2006/relationships/font" Target="fonts/font48.fntdata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56" Type="http://schemas.openxmlformats.org/officeDocument/2006/relationships/font" Target="fonts/font25.fntdata"/><Relationship Id="rId64" Type="http://schemas.openxmlformats.org/officeDocument/2006/relationships/font" Target="fonts/font33.fntdata"/><Relationship Id="rId69" Type="http://schemas.openxmlformats.org/officeDocument/2006/relationships/font" Target="fonts/font38.fntdata"/><Relationship Id="rId77" Type="http://schemas.openxmlformats.org/officeDocument/2006/relationships/font" Target="fonts/font46.fntdata"/><Relationship Id="rId8" Type="http://schemas.openxmlformats.org/officeDocument/2006/relationships/slide" Target="slides/slide7.xml"/><Relationship Id="rId51" Type="http://schemas.openxmlformats.org/officeDocument/2006/relationships/font" Target="fonts/font20.fntdata"/><Relationship Id="rId72" Type="http://schemas.openxmlformats.org/officeDocument/2006/relationships/font" Target="fonts/font41.fntdata"/><Relationship Id="rId80" Type="http://schemas.openxmlformats.org/officeDocument/2006/relationships/font" Target="fonts/font49.fntdata"/><Relationship Id="rId85" Type="http://schemas.openxmlformats.org/officeDocument/2006/relationships/font" Target="fonts/font5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59" Type="http://schemas.openxmlformats.org/officeDocument/2006/relationships/font" Target="fonts/font28.fntdata"/><Relationship Id="rId67" Type="http://schemas.openxmlformats.org/officeDocument/2006/relationships/font" Target="fonts/font36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54" Type="http://schemas.openxmlformats.org/officeDocument/2006/relationships/font" Target="fonts/font23.fntdata"/><Relationship Id="rId62" Type="http://schemas.openxmlformats.org/officeDocument/2006/relationships/font" Target="fonts/font31.fntdata"/><Relationship Id="rId70" Type="http://schemas.openxmlformats.org/officeDocument/2006/relationships/font" Target="fonts/font39.fntdata"/><Relationship Id="rId75" Type="http://schemas.openxmlformats.org/officeDocument/2006/relationships/font" Target="fonts/font44.fntdata"/><Relationship Id="rId83" Type="http://schemas.openxmlformats.org/officeDocument/2006/relationships/font" Target="fonts/font52.fntdata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font" Target="fonts/font18.fntdata"/><Relationship Id="rId57" Type="http://schemas.openxmlformats.org/officeDocument/2006/relationships/font" Target="fonts/font26.fntdata"/><Relationship Id="rId10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3.fntdata"/><Relationship Id="rId52" Type="http://schemas.openxmlformats.org/officeDocument/2006/relationships/font" Target="fonts/font21.fntdata"/><Relationship Id="rId60" Type="http://schemas.openxmlformats.org/officeDocument/2006/relationships/font" Target="fonts/font29.fntdata"/><Relationship Id="rId65" Type="http://schemas.openxmlformats.org/officeDocument/2006/relationships/font" Target="fonts/font34.fntdata"/><Relationship Id="rId73" Type="http://schemas.openxmlformats.org/officeDocument/2006/relationships/font" Target="fonts/font42.fntdata"/><Relationship Id="rId78" Type="http://schemas.openxmlformats.org/officeDocument/2006/relationships/font" Target="fonts/font47.fntdata"/><Relationship Id="rId81" Type="http://schemas.openxmlformats.org/officeDocument/2006/relationships/font" Target="fonts/font50.fntdata"/><Relationship Id="rId86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font" Target="fonts/font8.fntdata"/><Relationship Id="rId34" Type="http://schemas.openxmlformats.org/officeDocument/2006/relationships/font" Target="fonts/font3.fntdata"/><Relationship Id="rId50" Type="http://schemas.openxmlformats.org/officeDocument/2006/relationships/font" Target="fonts/font19.fntdata"/><Relationship Id="rId55" Type="http://schemas.openxmlformats.org/officeDocument/2006/relationships/font" Target="fonts/font24.fntdata"/><Relationship Id="rId76" Type="http://schemas.openxmlformats.org/officeDocument/2006/relationships/font" Target="fonts/font45.fntdata"/><Relationship Id="rId7" Type="http://schemas.openxmlformats.org/officeDocument/2006/relationships/slide" Target="slides/slide6.xml"/><Relationship Id="rId71" Type="http://schemas.openxmlformats.org/officeDocument/2006/relationships/font" Target="fonts/font40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66" Type="http://schemas.openxmlformats.org/officeDocument/2006/relationships/font" Target="fonts/font35.fntdata"/><Relationship Id="rId87" Type="http://schemas.openxmlformats.org/officeDocument/2006/relationships/presProps" Target="presProps.xml"/><Relationship Id="rId61" Type="http://schemas.openxmlformats.org/officeDocument/2006/relationships/font" Target="fonts/font30.fntdata"/><Relationship Id="rId82" Type="http://schemas.openxmlformats.org/officeDocument/2006/relationships/font" Target="fonts/font51.fntdata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51237125985556"/>
          <c:y val="7.6789248352370096E-2"/>
          <c:w val="0.83864677657480313"/>
          <c:h val="0.832570076736584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Sheet1!$A$2:$A$42</c:f>
              <c:strCache>
                <c:ptCount val="41"/>
                <c:pt idx="0">
                  <c:v>Australia</c:v>
                </c:pt>
                <c:pt idx="1">
                  <c:v>Bangladesh</c:v>
                </c:pt>
                <c:pt idx="2">
                  <c:v>Brunei</c:v>
                </c:pt>
                <c:pt idx="3">
                  <c:v>Cambodia</c:v>
                </c:pt>
                <c:pt idx="4">
                  <c:v>China</c:v>
                </c:pt>
                <c:pt idx="5">
                  <c:v>Denmark</c:v>
                </c:pt>
                <c:pt idx="6">
                  <c:v>Egypt</c:v>
                </c:pt>
                <c:pt idx="7">
                  <c:v>England</c:v>
                </c:pt>
                <c:pt idx="8">
                  <c:v>Ethiopia</c:v>
                </c:pt>
                <c:pt idx="9">
                  <c:v>Philippines</c:v>
                </c:pt>
                <c:pt idx="10">
                  <c:v>Findland</c:v>
                </c:pt>
                <c:pt idx="11">
                  <c:v>France</c:v>
                </c:pt>
                <c:pt idx="12">
                  <c:v>German</c:v>
                </c:pt>
                <c:pt idx="13">
                  <c:v>Hongkong</c:v>
                </c:pt>
                <c:pt idx="14">
                  <c:v>India</c:v>
                </c:pt>
                <c:pt idx="15">
                  <c:v>Indonesia</c:v>
                </c:pt>
                <c:pt idx="16">
                  <c:v>Iraq</c:v>
                </c:pt>
                <c:pt idx="17">
                  <c:v>Ireland</c:v>
                </c:pt>
                <c:pt idx="18">
                  <c:v>Japan</c:v>
                </c:pt>
                <c:pt idx="19">
                  <c:v>Jordan</c:v>
                </c:pt>
                <c:pt idx="20">
                  <c:v>Korea</c:v>
                </c:pt>
                <c:pt idx="21">
                  <c:v>Libya</c:v>
                </c:pt>
                <c:pt idx="22">
                  <c:v>Maldives</c:v>
                </c:pt>
                <c:pt idx="23">
                  <c:v>Mexico</c:v>
                </c:pt>
                <c:pt idx="24">
                  <c:v>Netherland</c:v>
                </c:pt>
                <c:pt idx="25">
                  <c:v>New Zealand</c:v>
                </c:pt>
                <c:pt idx="26">
                  <c:v>Nigeria</c:v>
                </c:pt>
                <c:pt idx="27">
                  <c:v>North Cyprus</c:v>
                </c:pt>
                <c:pt idx="28">
                  <c:v>Oman</c:v>
                </c:pt>
                <c:pt idx="29">
                  <c:v>Pakistan</c:v>
                </c:pt>
                <c:pt idx="30">
                  <c:v>Palestine</c:v>
                </c:pt>
                <c:pt idx="31">
                  <c:v>Russia</c:v>
                </c:pt>
                <c:pt idx="32">
                  <c:v>Saudi Arabia</c:v>
                </c:pt>
                <c:pt idx="33">
                  <c:v>Singapore</c:v>
                </c:pt>
                <c:pt idx="34">
                  <c:v>Sudan</c:v>
                </c:pt>
                <c:pt idx="35">
                  <c:v>Thailand</c:v>
                </c:pt>
                <c:pt idx="36">
                  <c:v>Turkiye</c:v>
                </c:pt>
                <c:pt idx="37">
                  <c:v>United Kingdom</c:v>
                </c:pt>
                <c:pt idx="38">
                  <c:v>United States</c:v>
                </c:pt>
                <c:pt idx="39">
                  <c:v>Vietnam</c:v>
                </c:pt>
                <c:pt idx="40">
                  <c:v>Yemen</c:v>
                </c:pt>
              </c:strCache>
            </c:strRef>
          </c:cat>
          <c:val>
            <c:numRef>
              <c:f>Sheet1!$B$2:$B$42</c:f>
              <c:numCache>
                <c:formatCode>General</c:formatCode>
                <c:ptCount val="41"/>
                <c:pt idx="0">
                  <c:v>2</c:v>
                </c:pt>
                <c:pt idx="1">
                  <c:v>5</c:v>
                </c:pt>
                <c:pt idx="2">
                  <c:v>6</c:v>
                </c:pt>
                <c:pt idx="3">
                  <c:v>1</c:v>
                </c:pt>
                <c:pt idx="4">
                  <c:v>26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11</c:v>
                </c:pt>
                <c:pt idx="10">
                  <c:v>3</c:v>
                </c:pt>
                <c:pt idx="11">
                  <c:v>2</c:v>
                </c:pt>
                <c:pt idx="12">
                  <c:v>14</c:v>
                </c:pt>
                <c:pt idx="13">
                  <c:v>1</c:v>
                </c:pt>
                <c:pt idx="14">
                  <c:v>13</c:v>
                </c:pt>
                <c:pt idx="15">
                  <c:v>228</c:v>
                </c:pt>
                <c:pt idx="16">
                  <c:v>5</c:v>
                </c:pt>
                <c:pt idx="17">
                  <c:v>3</c:v>
                </c:pt>
                <c:pt idx="18">
                  <c:v>23</c:v>
                </c:pt>
                <c:pt idx="19">
                  <c:v>1</c:v>
                </c:pt>
                <c:pt idx="20">
                  <c:v>5</c:v>
                </c:pt>
                <c:pt idx="21">
                  <c:v>3</c:v>
                </c:pt>
                <c:pt idx="22">
                  <c:v>2</c:v>
                </c:pt>
                <c:pt idx="23">
                  <c:v>3</c:v>
                </c:pt>
                <c:pt idx="24">
                  <c:v>4</c:v>
                </c:pt>
                <c:pt idx="25">
                  <c:v>1</c:v>
                </c:pt>
                <c:pt idx="26">
                  <c:v>13</c:v>
                </c:pt>
                <c:pt idx="27">
                  <c:v>1</c:v>
                </c:pt>
                <c:pt idx="28">
                  <c:v>1</c:v>
                </c:pt>
                <c:pt idx="29">
                  <c:v>18</c:v>
                </c:pt>
                <c:pt idx="30">
                  <c:v>1</c:v>
                </c:pt>
                <c:pt idx="31">
                  <c:v>4</c:v>
                </c:pt>
                <c:pt idx="32">
                  <c:v>3</c:v>
                </c:pt>
                <c:pt idx="33">
                  <c:v>14</c:v>
                </c:pt>
                <c:pt idx="34">
                  <c:v>2</c:v>
                </c:pt>
                <c:pt idx="35">
                  <c:v>13</c:v>
                </c:pt>
                <c:pt idx="36">
                  <c:v>6</c:v>
                </c:pt>
                <c:pt idx="37">
                  <c:v>12</c:v>
                </c:pt>
                <c:pt idx="38">
                  <c:v>3</c:v>
                </c:pt>
                <c:pt idx="3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44-40F9-8747-B207009E8B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81905696"/>
        <c:axId val="781884480"/>
      </c:barChart>
      <c:catAx>
        <c:axId val="781905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1884480"/>
        <c:crosses val="autoZero"/>
        <c:auto val="1"/>
        <c:lblAlgn val="ctr"/>
        <c:lblOffset val="100"/>
        <c:noMultiLvlLbl val="0"/>
      </c:catAx>
      <c:valAx>
        <c:axId val="781884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190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01192C40-FBDA-6A7B-884B-7D0EE017A3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>
            <a:extLst>
              <a:ext uri="{FF2B5EF4-FFF2-40B4-BE49-F238E27FC236}">
                <a16:creationId xmlns:a16="http://schemas.microsoft.com/office/drawing/2014/main" id="{1F3F2B6A-B411-5EBE-8F71-5AB726794EB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>
            <a:extLst>
              <a:ext uri="{FF2B5EF4-FFF2-40B4-BE49-F238E27FC236}">
                <a16:creationId xmlns:a16="http://schemas.microsoft.com/office/drawing/2014/main" id="{2B23E214-B95D-C162-C2D0-F7FB457F1E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3587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23" name="Google Shape;42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1" name="Google Shape;100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99128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6" name="Google Shape;10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Google Shape;107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9" name="Google Shape;107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Google Shape;108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057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9344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9"/>
          <p:cNvPicPr preferRelativeResize="0"/>
          <p:nvPr/>
        </p:nvPicPr>
        <p:blipFill>
          <a:blip r:embed="rId2"/>
          <a:srcRect/>
          <a:stretch/>
        </p:blipFill>
        <p:spPr>
          <a:xfrm>
            <a:off x="5013" y="2820"/>
            <a:ext cx="12181971" cy="685235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9"/>
          <p:cNvSpPr txBox="1"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6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0"/>
          <p:cNvSpPr txBox="1"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6000"/>
              <a:buFont typeface="Roboto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20-Mar-25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91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8"/>
          <p:cNvPicPr preferRelativeResize="0"/>
          <p:nvPr/>
        </p:nvPicPr>
        <p:blipFill>
          <a:blip r:embed="rId8"/>
          <a:srcRect/>
          <a:stretch/>
        </p:blipFill>
        <p:spPr>
          <a:xfrm>
            <a:off x="5014" y="2820"/>
            <a:ext cx="12181970" cy="685235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8"/>
          <p:cNvSpPr txBox="1"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4400"/>
              <a:buFont typeface="Roboto"/>
              <a:buNone/>
              <a:defRPr sz="4400" b="0" i="0" u="none" strike="noStrike" cap="none">
                <a:solidFill>
                  <a:srgbClr val="222A3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3F4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323F4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23F4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323F4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23F4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3F4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323F4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12" Type="http://schemas.openxmlformats.org/officeDocument/2006/relationships/image" Target="../media/image36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g"/><Relationship Id="rId3" Type="http://schemas.openxmlformats.org/officeDocument/2006/relationships/image" Target="../media/image37.jp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jpg"/><Relationship Id="rId4" Type="http://schemas.openxmlformats.org/officeDocument/2006/relationships/image" Target="../media/image44.png"/><Relationship Id="rId9" Type="http://schemas.openxmlformats.org/officeDocument/2006/relationships/image" Target="../media/image4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5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jp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g"/><Relationship Id="rId11" Type="http://schemas.openxmlformats.org/officeDocument/2006/relationships/image" Target="../media/image86.jp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jpg"/><Relationship Id="rId9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0.jpg"/><Relationship Id="rId7" Type="http://schemas.openxmlformats.org/officeDocument/2006/relationships/image" Target="../media/image94.jp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g"/><Relationship Id="rId5" Type="http://schemas.openxmlformats.org/officeDocument/2006/relationships/image" Target="../media/image92.jpg"/><Relationship Id="rId10" Type="http://schemas.openxmlformats.org/officeDocument/2006/relationships/image" Target="../media/image97.png"/><Relationship Id="rId4" Type="http://schemas.openxmlformats.org/officeDocument/2006/relationships/image" Target="../media/image91.jpg"/><Relationship Id="rId9" Type="http://schemas.openxmlformats.org/officeDocument/2006/relationships/image" Target="../media/image9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6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9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3.jpg"/><Relationship Id="rId4" Type="http://schemas.openxmlformats.org/officeDocument/2006/relationships/image" Target="../media/image1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g"/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jpg"/><Relationship Id="rId5" Type="http://schemas.openxmlformats.org/officeDocument/2006/relationships/image" Target="../media/image117.jpg"/><Relationship Id="rId4" Type="http://schemas.openxmlformats.org/officeDocument/2006/relationships/image" Target="../media/image11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hyperlink" Target="mailto:director.io@uthm.edu.my" TargetMode="External"/><Relationship Id="rId4" Type="http://schemas.openxmlformats.org/officeDocument/2006/relationships/hyperlink" Target="mailto:io@uthm.edu.my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"/>
          <p:cNvSpPr txBox="1">
            <a:spLocks noGrp="1"/>
          </p:cNvSpPr>
          <p:nvPr>
            <p:ph type="ctrTitle"/>
          </p:nvPr>
        </p:nvSpPr>
        <p:spPr>
          <a:xfrm>
            <a:off x="5197490" y="2043113"/>
            <a:ext cx="6994510" cy="2409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Roboto"/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UNIVERSITI TUN HUSSEIN ONN MALAYSIA</a:t>
            </a:r>
            <a:endParaRPr dirty="0">
              <a:solidFill>
                <a:schemeClr val="accent1">
                  <a:lumMod val="50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007368" y="5579952"/>
            <a:ext cx="2514622" cy="1032602"/>
            <a:chOff x="4982739" y="1039452"/>
            <a:chExt cx="3612490" cy="672999"/>
          </a:xfrm>
        </p:grpSpPr>
        <p:sp>
          <p:nvSpPr>
            <p:cNvPr id="40" name="Text Placeholder 17"/>
            <p:cNvSpPr txBox="1"/>
            <p:nvPr/>
          </p:nvSpPr>
          <p:spPr>
            <a:xfrm>
              <a:off x="4982739" y="1039452"/>
              <a:ext cx="3612490" cy="27433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ASSISTANT VICE CHANCELLOR (DIGITALIZATION &amp; INFRASTRUCTURE)</a:t>
              </a:r>
            </a:p>
            <a:p>
              <a:pPr defTabSz="914400" latinLnBrk="0">
                <a:defRPr/>
              </a:pP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984099" y="1384899"/>
              <a:ext cx="3456385" cy="327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Prof. Ir. Dr. Md Saidin bin Wahab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0527" y="5671259"/>
            <a:ext cx="2300684" cy="1013008"/>
            <a:chOff x="4998680" y="923047"/>
            <a:chExt cx="3456384" cy="759756"/>
          </a:xfrm>
        </p:grpSpPr>
        <p:sp>
          <p:nvSpPr>
            <p:cNvPr id="34" name="Text Placeholder 17"/>
            <p:cNvSpPr txBox="1"/>
            <p:nvPr/>
          </p:nvSpPr>
          <p:spPr>
            <a:xfrm>
              <a:off x="4998680" y="9230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REGISTRAR/ CHIEF OPERATING OFFICER (COO)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20138" y="1305873"/>
              <a:ext cx="3315162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Encik Naim bin Maslan </a:t>
              </a:r>
            </a:p>
            <a:p>
              <a:pPr latinLnBrk="0">
                <a:defRPr/>
              </a:pPr>
              <a:r>
                <a:rPr lang="de-DE" sz="1335" dirty="0">
                  <a:solidFill>
                    <a:prstClr val="white"/>
                  </a:solidFill>
                </a:rPr>
                <a:t>bin Abdul Rahman</a:t>
              </a:r>
              <a:endParaRPr lang="ko-KR" altLang="en-US" sz="1335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5" name="Picture 4" descr="A person in a suit and tie">
            <a:extLst>
              <a:ext uri="{FF2B5EF4-FFF2-40B4-BE49-F238E27FC236}">
                <a16:creationId xmlns:a16="http://schemas.microsoft.com/office/drawing/2014/main" id="{EE8EDF85-83D2-22E7-F2F7-B1B47A2689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58" y="1469784"/>
            <a:ext cx="3505831" cy="4957246"/>
          </a:xfrm>
          <a:prstGeom prst="rect">
            <a:avLst/>
          </a:prstGeom>
        </p:spPr>
      </p:pic>
      <p:pic>
        <p:nvPicPr>
          <p:cNvPr id="6" name="Picture Placeholder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" r="2755"/>
          <a:stretch/>
        </p:blipFill>
        <p:spPr>
          <a:xfrm>
            <a:off x="3861386" y="3085596"/>
            <a:ext cx="1036539" cy="1096994"/>
          </a:xfrm>
          <a:prstGeom prst="ellipse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876197" y="2012012"/>
            <a:ext cx="2643792" cy="908067"/>
            <a:chOff x="4951605" y="887514"/>
            <a:chExt cx="3825965" cy="681050"/>
          </a:xfrm>
        </p:grpSpPr>
        <p:sp>
          <p:nvSpPr>
            <p:cNvPr id="46" name="Text Placeholder 17"/>
            <p:cNvSpPr txBox="1"/>
            <p:nvPr/>
          </p:nvSpPr>
          <p:spPr>
            <a:xfrm>
              <a:off x="4951605" y="887514"/>
              <a:ext cx="3825965" cy="27433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DEPUTY VICE CHANCELLOR (RESEARCH &amp; INOVATION)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04048" y="1176149"/>
              <a:ext cx="345638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US" sz="1400" dirty="0">
                  <a:solidFill>
                    <a:srgbClr val="2E3192"/>
                  </a:solidFill>
                </a:rPr>
                <a:t>Prof. </a:t>
              </a:r>
              <a:r>
                <a:rPr lang="en-US" sz="1400" dirty="0" err="1">
                  <a:solidFill>
                    <a:srgbClr val="2E3192"/>
                  </a:solidFill>
                </a:rPr>
                <a:t>Ts</a:t>
              </a:r>
              <a:r>
                <a:rPr lang="en-US" sz="1400" dirty="0">
                  <a:solidFill>
                    <a:srgbClr val="2E3192"/>
                  </a:solidFill>
                </a:rPr>
                <a:t>. Dr. </a:t>
              </a:r>
              <a:r>
                <a:rPr lang="en-US" sz="1400" dirty="0" err="1">
                  <a:solidFill>
                    <a:srgbClr val="2E3192"/>
                  </a:solidFill>
                </a:rPr>
                <a:t>Rabiah</a:t>
              </a:r>
              <a:r>
                <a:rPr lang="en-US" sz="1400" dirty="0">
                  <a:solidFill>
                    <a:srgbClr val="2E3192"/>
                  </a:solidFill>
                </a:rPr>
                <a:t> </a:t>
              </a:r>
              <a:r>
                <a:rPr lang="en-US" sz="1400" dirty="0" err="1">
                  <a:solidFill>
                    <a:srgbClr val="2E3192"/>
                  </a:solidFill>
                </a:rPr>
                <a:t>binti</a:t>
              </a:r>
              <a:r>
                <a:rPr lang="en-US" sz="1400" dirty="0">
                  <a:solidFill>
                    <a:srgbClr val="2E3192"/>
                  </a:solidFill>
                </a:rPr>
                <a:t> Ahmad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76197" y="3289235"/>
            <a:ext cx="2304255" cy="1051962"/>
            <a:chOff x="4998683" y="933548"/>
            <a:chExt cx="3461749" cy="788972"/>
          </a:xfrm>
        </p:grpSpPr>
        <p:sp>
          <p:nvSpPr>
            <p:cNvPr id="44" name="Text Placeholder 17"/>
            <p:cNvSpPr txBox="1"/>
            <p:nvPr/>
          </p:nvSpPr>
          <p:spPr>
            <a:xfrm>
              <a:off x="5004048" y="933548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DEPUTY VICE CHANCELLOR </a:t>
              </a:r>
              <a:br>
                <a:rPr lang="en-MY" sz="1330" b="1" dirty="0">
                  <a:solidFill>
                    <a:srgbClr val="0070C0"/>
                  </a:solidFill>
                </a:rPr>
              </a:br>
              <a:r>
                <a:rPr lang="en-MY" sz="1330" b="1" dirty="0">
                  <a:solidFill>
                    <a:srgbClr val="0070C0"/>
                  </a:solidFill>
                </a:rPr>
                <a:t>(STUDENT AFFAIRS &amp; ALUMNI)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98683" y="1345590"/>
              <a:ext cx="3456384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5" dirty="0">
                  <a:solidFill>
                    <a:srgbClr val="2E3192"/>
                  </a:solidFill>
                </a:rPr>
                <a:t>Prof. </a:t>
              </a:r>
              <a:r>
                <a:rPr lang="ms-MY" sz="1335" dirty="0" err="1">
                  <a:solidFill>
                    <a:srgbClr val="2E3192"/>
                  </a:solidFill>
                </a:rPr>
                <a:t>Ts</a:t>
              </a:r>
              <a:r>
                <a:rPr lang="ms-MY" sz="1335" dirty="0">
                  <a:solidFill>
                    <a:srgbClr val="2E3192"/>
                  </a:solidFill>
                </a:rPr>
                <a:t>. Dr. Abdul </a:t>
              </a:r>
              <a:r>
                <a:rPr lang="ms-MY" sz="1335" dirty="0" err="1">
                  <a:solidFill>
                    <a:srgbClr val="2E3192"/>
                  </a:solidFill>
                </a:rPr>
                <a:t>Rasid</a:t>
              </a:r>
              <a:r>
                <a:rPr lang="ms-MY" sz="1335" dirty="0">
                  <a:solidFill>
                    <a:srgbClr val="2E3192"/>
                  </a:solidFill>
                </a:rPr>
                <a:t> bin Abdul </a:t>
              </a:r>
              <a:r>
                <a:rPr lang="ms-MY" sz="1335" dirty="0" err="1">
                  <a:solidFill>
                    <a:srgbClr val="2E3192"/>
                  </a:solidFill>
                </a:rPr>
                <a:t>Razzaq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258508" y="4219678"/>
            <a:ext cx="2400267" cy="964092"/>
            <a:chOff x="5004048" y="933547"/>
            <a:chExt cx="3763010" cy="723069"/>
          </a:xfrm>
        </p:grpSpPr>
        <p:sp>
          <p:nvSpPr>
            <p:cNvPr id="42" name="Text Placeholder 17"/>
            <p:cNvSpPr txBox="1"/>
            <p:nvPr/>
          </p:nvSpPr>
          <p:spPr>
            <a:xfrm>
              <a:off x="5004048" y="933547"/>
              <a:ext cx="3763010" cy="23281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ASSISTANT VICE CHANCELLOR (STRATEGIC &amp; QUALITY)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04048" y="1279686"/>
              <a:ext cx="3537465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Prof. Dr. Mas Fawzi bin Mohd Ali</a:t>
              </a:r>
            </a:p>
          </p:txBody>
        </p:sp>
      </p:grpSp>
      <p:pic>
        <p:nvPicPr>
          <p:cNvPr id="10" name="Picture Placeholder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921" y="4192708"/>
            <a:ext cx="989768" cy="10612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1" name="Picture Placeholder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055" y="5339186"/>
            <a:ext cx="928394" cy="106074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2" name="Picture Placeholder 3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6" t="8524" r="14138" b="41025"/>
          <a:stretch>
            <a:fillRect/>
          </a:stretch>
        </p:blipFill>
        <p:spPr>
          <a:xfrm>
            <a:off x="7312779" y="2953696"/>
            <a:ext cx="1061232" cy="10612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14" name="Group 13"/>
          <p:cNvGrpSpPr/>
          <p:nvPr/>
        </p:nvGrpSpPr>
        <p:grpSpPr>
          <a:xfrm>
            <a:off x="8312098" y="3016422"/>
            <a:ext cx="2304256" cy="583498"/>
            <a:chOff x="4998682" y="933547"/>
            <a:chExt cx="3461750" cy="437624"/>
          </a:xfrm>
        </p:grpSpPr>
        <p:sp>
          <p:nvSpPr>
            <p:cNvPr id="38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LEGAL ADVISOR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98682" y="1148080"/>
              <a:ext cx="3456384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Puan Norliah binti Yaakub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015058" y="873620"/>
            <a:ext cx="2499243" cy="748431"/>
            <a:chOff x="5004048" y="933547"/>
            <a:chExt cx="3456384" cy="561325"/>
          </a:xfrm>
        </p:grpSpPr>
        <p:sp>
          <p:nvSpPr>
            <p:cNvPr id="36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5" b="1" dirty="0">
                  <a:solidFill>
                    <a:srgbClr val="0070C0"/>
                  </a:solidFill>
                </a:rPr>
                <a:t>BURSAR / </a:t>
              </a:r>
            </a:p>
            <a:p>
              <a:pPr defTabSz="914400" latinLnBrk="0">
                <a:defRPr/>
              </a:pPr>
              <a:r>
                <a:rPr lang="ms-MY" sz="1335" b="1" dirty="0">
                  <a:solidFill>
                    <a:srgbClr val="0070C0"/>
                  </a:solidFill>
                </a:rPr>
                <a:t>CHIEF FINANCIAL </a:t>
              </a:r>
            </a:p>
            <a:p>
              <a:pPr defTabSz="914400" latinLnBrk="0">
                <a:defRPr/>
              </a:pPr>
              <a:r>
                <a:rPr lang="ms-MY" sz="1335" b="1" dirty="0">
                  <a:solidFill>
                    <a:srgbClr val="0070C0"/>
                  </a:solidFill>
                </a:rPr>
                <a:t>OFFICER (CFO)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04048" y="1102457"/>
              <a:ext cx="3410739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endParaRPr lang="en-US" sz="1400" dirty="0">
                <a:solidFill>
                  <a:srgbClr val="2E3192"/>
                </a:solidFill>
              </a:endParaRPr>
            </a:p>
            <a:p>
              <a:pPr defTabSz="914400" latinLnBrk="0">
                <a:defRPr/>
              </a:pPr>
              <a:r>
                <a:rPr lang="en-US" sz="1400" dirty="0">
                  <a:solidFill>
                    <a:srgbClr val="2E3192"/>
                  </a:solidFill>
                </a:rPr>
                <a:t>Encik Ismail bin Haron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16" name="Picture Placeholder 36"/>
          <p:cNvPicPr/>
          <p:nvPr/>
        </p:nvPicPr>
        <p:blipFill>
          <a:blip r:embed="rId7"/>
          <a:srcRect t="1923" b="1923"/>
          <a:stretch/>
        </p:blipFill>
        <p:spPr>
          <a:xfrm>
            <a:off x="6996444" y="579098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8" name="Picture Placeholder 7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9" b="8369"/>
          <a:stretch>
            <a:fillRect/>
          </a:stretch>
        </p:blipFill>
        <p:spPr>
          <a:xfrm>
            <a:off x="3863458" y="1926138"/>
            <a:ext cx="980732" cy="986941"/>
          </a:xfrm>
          <a:prstGeom prst="ellipse">
            <a:avLst/>
          </a:prstGeom>
        </p:spPr>
      </p:pic>
      <p:pic>
        <p:nvPicPr>
          <p:cNvPr id="19" name="Picture Placeholder 36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" r="171"/>
          <a:stretch>
            <a:fillRect/>
          </a:stretch>
        </p:blipFill>
        <p:spPr>
          <a:xfrm>
            <a:off x="7369574" y="1758442"/>
            <a:ext cx="980732" cy="115047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20" name="Group 19"/>
          <p:cNvGrpSpPr/>
          <p:nvPr/>
        </p:nvGrpSpPr>
        <p:grpSpPr>
          <a:xfrm>
            <a:off x="8322806" y="1823966"/>
            <a:ext cx="2304256" cy="788616"/>
            <a:chOff x="4998682" y="933547"/>
            <a:chExt cx="3461750" cy="591463"/>
          </a:xfrm>
        </p:grpSpPr>
        <p:sp>
          <p:nvSpPr>
            <p:cNvPr id="32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CHIEF LIBRARIAN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98682" y="1148080"/>
              <a:ext cx="3456384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Puan Zaharah binti Abd Samad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04456" y="4388105"/>
            <a:ext cx="2460110" cy="749825"/>
            <a:chOff x="4907349" y="937070"/>
            <a:chExt cx="4019836" cy="562369"/>
          </a:xfrm>
        </p:grpSpPr>
        <p:sp>
          <p:nvSpPr>
            <p:cNvPr id="30" name="Text Placeholder 17"/>
            <p:cNvSpPr txBox="1"/>
            <p:nvPr/>
          </p:nvSpPr>
          <p:spPr>
            <a:xfrm>
              <a:off x="5115770" y="937070"/>
              <a:ext cx="3558932" cy="208110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VICE CHANCELLOR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07349" y="1107024"/>
              <a:ext cx="4019836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latinLnBrk="0">
                <a:defRPr/>
              </a:pPr>
              <a:r>
                <a:rPr lang="de-DE" sz="1400" dirty="0">
                  <a:solidFill>
                    <a:schemeClr val="bg1"/>
                  </a:solidFill>
                </a:rPr>
                <a:t>YB Prof. Dato’ Ir. Ts. Dr. Ruzairi bin Abdul Rahim</a:t>
              </a:r>
              <a:endParaRPr lang="ms-MY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76198" y="4490494"/>
            <a:ext cx="2499243" cy="881152"/>
            <a:chOff x="5004048" y="933547"/>
            <a:chExt cx="3456384" cy="660864"/>
          </a:xfrm>
        </p:grpSpPr>
        <p:sp>
          <p:nvSpPr>
            <p:cNvPr id="28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PROVOST UTHM PAGOH BRANCH CAMPUS 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08149" y="1201996"/>
              <a:ext cx="3135050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US" sz="1400" dirty="0">
                  <a:solidFill>
                    <a:srgbClr val="2E3192"/>
                  </a:solidFill>
                </a:rPr>
                <a:t>Associate Prof. Dr. </a:t>
              </a:r>
              <a:r>
                <a:rPr lang="en-US" sz="1400" dirty="0" err="1">
                  <a:solidFill>
                    <a:srgbClr val="2E3192"/>
                  </a:solidFill>
                </a:rPr>
                <a:t>Afandi</a:t>
              </a:r>
              <a:r>
                <a:rPr lang="en-US" sz="1400" dirty="0">
                  <a:solidFill>
                    <a:srgbClr val="2E3192"/>
                  </a:solidFill>
                </a:rPr>
                <a:t> bin Ahmad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23" name="Picture Placeholder 3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9" b="2769"/>
          <a:stretch>
            <a:fillRect/>
          </a:stretch>
        </p:blipFill>
        <p:spPr>
          <a:xfrm>
            <a:off x="3861937" y="4373757"/>
            <a:ext cx="1038356" cy="100019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24" name="Group 23"/>
          <p:cNvGrpSpPr/>
          <p:nvPr/>
        </p:nvGrpSpPr>
        <p:grpSpPr>
          <a:xfrm>
            <a:off x="4891480" y="709562"/>
            <a:ext cx="2204683" cy="1045119"/>
            <a:chOff x="5004048" y="933547"/>
            <a:chExt cx="3456384" cy="783840"/>
          </a:xfrm>
        </p:grpSpPr>
        <p:sp>
          <p:nvSpPr>
            <p:cNvPr id="26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DEPUTY VICE CHANCELLOR (ACADEMIC &amp; INTERNATIONAL)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04048" y="1340457"/>
              <a:ext cx="3456384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Prof. Dr. Shahruddin bin Mahzan @ Mohd Zin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25" name="Picture Placeholder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8" b="10208"/>
          <a:stretch>
            <a:fillRect/>
          </a:stretch>
        </p:blipFill>
        <p:spPr>
          <a:xfrm>
            <a:off x="3803092" y="606654"/>
            <a:ext cx="1144895" cy="1080000"/>
          </a:xfrm>
          <a:prstGeom prst="ellipse">
            <a:avLst/>
          </a:prstGeom>
        </p:spPr>
      </p:pic>
      <p:pic>
        <p:nvPicPr>
          <p:cNvPr id="48" name="Picture Placeholder 36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1" b="4201"/>
          <a:stretch>
            <a:fillRect/>
          </a:stretch>
        </p:blipFill>
        <p:spPr>
          <a:xfrm>
            <a:off x="3900362" y="5520999"/>
            <a:ext cx="965672" cy="100246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50" name="Text Placeholder 1"/>
          <p:cNvSpPr txBox="1"/>
          <p:nvPr/>
        </p:nvSpPr>
        <p:spPr>
          <a:xfrm>
            <a:off x="1" y="881100"/>
            <a:ext cx="4229100" cy="569499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rgbClr val="2E3192"/>
                </a:solidFill>
                <a:cs typeface="Arial" panose="020B0604020202020204" pitchFamily="34" charset="0"/>
              </a:rPr>
              <a:t>UTHM EXECUTIVES</a:t>
            </a:r>
          </a:p>
          <a:p>
            <a:r>
              <a:rPr lang="en-US" altLang="ko-KR" sz="2800" b="1" dirty="0">
                <a:solidFill>
                  <a:srgbClr val="2E3192"/>
                </a:solidFill>
                <a:cs typeface="Arial" panose="020B0604020202020204" pitchFamily="34" charset="0"/>
              </a:rPr>
              <a:t>COMITTEE </a:t>
            </a:r>
            <a:endParaRPr lang="ko-KR" altLang="en-US" sz="2800" b="1" dirty="0">
              <a:solidFill>
                <a:srgbClr val="2E319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445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8"/>
          <p:cNvCxnSpPr>
            <a:cxnSpLocks/>
          </p:cNvCxnSpPr>
          <p:nvPr/>
        </p:nvCxnSpPr>
        <p:spPr>
          <a:xfrm flipV="1">
            <a:off x="-67800" y="1201797"/>
            <a:ext cx="9092678" cy="4949410"/>
          </a:xfrm>
          <a:prstGeom prst="straightConnector1">
            <a:avLst/>
          </a:prstGeom>
          <a:noFill/>
          <a:ln w="57150" cap="flat" cmpd="sng">
            <a:solidFill>
              <a:srgbClr val="EE3078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08" name="Google Shape;108;p8"/>
          <p:cNvGrpSpPr/>
          <p:nvPr/>
        </p:nvGrpSpPr>
        <p:grpSpPr>
          <a:xfrm>
            <a:off x="1689367" y="1821249"/>
            <a:ext cx="2817052" cy="1442321"/>
            <a:chOff x="3470970" y="1183852"/>
            <a:chExt cx="2817052" cy="1442321"/>
          </a:xfrm>
        </p:grpSpPr>
        <p:grpSp>
          <p:nvGrpSpPr>
            <p:cNvPr id="109" name="Google Shape;109;p8"/>
            <p:cNvGrpSpPr/>
            <p:nvPr/>
          </p:nvGrpSpPr>
          <p:grpSpPr>
            <a:xfrm>
              <a:off x="3470970" y="1412778"/>
              <a:ext cx="2817052" cy="1213395"/>
              <a:chOff x="2601523" y="4117423"/>
              <a:chExt cx="2287148" cy="910046"/>
            </a:xfrm>
          </p:grpSpPr>
          <p:sp>
            <p:nvSpPr>
              <p:cNvPr id="110" name="Google Shape;110;p8"/>
              <p:cNvSpPr txBox="1"/>
              <p:nvPr/>
            </p:nvSpPr>
            <p:spPr>
              <a:xfrm>
                <a:off x="2601523" y="4588888"/>
                <a:ext cx="2287148" cy="4385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KOLEJ UNIVERSITI TEKNOLOGI TUN HUSSEIN ONN</a:t>
                </a:r>
                <a:endParaRPr/>
              </a:p>
            </p:txBody>
          </p:sp>
          <p:sp>
            <p:nvSpPr>
              <p:cNvPr id="111" name="Google Shape;111;p8"/>
              <p:cNvSpPr txBox="1"/>
              <p:nvPr/>
            </p:nvSpPr>
            <p:spPr>
              <a:xfrm>
                <a:off x="2740395" y="4117423"/>
                <a:ext cx="2148276" cy="623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800" b="1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KUiTTHO</a:t>
                </a:r>
                <a:endParaRPr sz="4800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2" name="Google Shape;112;p8"/>
            <p:cNvSpPr/>
            <p:nvPr/>
          </p:nvSpPr>
          <p:spPr>
            <a:xfrm>
              <a:off x="4175233" y="1183852"/>
              <a:ext cx="1408525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50" rIns="121900" bIns="60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65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2000</a:t>
              </a:r>
              <a:endParaRPr sz="2665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" name="Google Shape;113;p8"/>
          <p:cNvGrpSpPr/>
          <p:nvPr/>
        </p:nvGrpSpPr>
        <p:grpSpPr>
          <a:xfrm>
            <a:off x="2834178" y="4601037"/>
            <a:ext cx="2489836" cy="1417308"/>
            <a:chOff x="5709460" y="4285174"/>
            <a:chExt cx="2489836" cy="1417308"/>
          </a:xfrm>
        </p:grpSpPr>
        <p:sp>
          <p:nvSpPr>
            <p:cNvPr id="114" name="Google Shape;114;p8"/>
            <p:cNvSpPr/>
            <p:nvPr/>
          </p:nvSpPr>
          <p:spPr>
            <a:xfrm>
              <a:off x="6250117" y="4285174"/>
              <a:ext cx="1408525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50" rIns="121900" bIns="60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65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1996</a:t>
              </a:r>
              <a:endParaRPr sz="2665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15" name="Google Shape;115;p8"/>
            <p:cNvGrpSpPr/>
            <p:nvPr/>
          </p:nvGrpSpPr>
          <p:grpSpPr>
            <a:xfrm>
              <a:off x="5709460" y="4508888"/>
              <a:ext cx="2489836" cy="1193594"/>
              <a:chOff x="2944520" y="4132274"/>
              <a:chExt cx="2021483" cy="895195"/>
            </a:xfrm>
          </p:grpSpPr>
          <p:sp>
            <p:nvSpPr>
              <p:cNvPr id="116" name="Google Shape;116;p8"/>
              <p:cNvSpPr txBox="1"/>
              <p:nvPr/>
            </p:nvSpPr>
            <p:spPr>
              <a:xfrm>
                <a:off x="3021856" y="4588888"/>
                <a:ext cx="1866815" cy="4385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INSTITUT TEKNOLOGI TUN HUSSEIN ONN</a:t>
                </a:r>
                <a:endParaRPr/>
              </a:p>
            </p:txBody>
          </p:sp>
          <p:sp>
            <p:nvSpPr>
              <p:cNvPr id="117" name="Google Shape;117;p8"/>
              <p:cNvSpPr txBox="1"/>
              <p:nvPr/>
            </p:nvSpPr>
            <p:spPr>
              <a:xfrm>
                <a:off x="2944520" y="4132274"/>
                <a:ext cx="2021483" cy="623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800" b="1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ITTHO</a:t>
                </a:r>
                <a:endParaRPr sz="4800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8" name="Google Shape;118;p8"/>
          <p:cNvGrpSpPr/>
          <p:nvPr/>
        </p:nvGrpSpPr>
        <p:grpSpPr>
          <a:xfrm>
            <a:off x="5352895" y="3255794"/>
            <a:ext cx="2848215" cy="1433385"/>
            <a:chOff x="7269034" y="390722"/>
            <a:chExt cx="2848215" cy="1433385"/>
          </a:xfrm>
        </p:grpSpPr>
        <p:sp>
          <p:nvSpPr>
            <p:cNvPr id="119" name="Google Shape;119;p8"/>
            <p:cNvSpPr/>
            <p:nvPr/>
          </p:nvSpPr>
          <p:spPr>
            <a:xfrm>
              <a:off x="7984498" y="390722"/>
              <a:ext cx="1408525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50" rIns="121900" bIns="60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65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2007</a:t>
              </a:r>
              <a:endParaRPr sz="2665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0" name="Google Shape;120;p8"/>
            <p:cNvGrpSpPr/>
            <p:nvPr/>
          </p:nvGrpSpPr>
          <p:grpSpPr>
            <a:xfrm>
              <a:off x="7269034" y="646149"/>
              <a:ext cx="2848215" cy="1177958"/>
              <a:chOff x="1252965" y="3135238"/>
              <a:chExt cx="2312449" cy="883468"/>
            </a:xfrm>
          </p:grpSpPr>
          <p:sp>
            <p:nvSpPr>
              <p:cNvPr id="121" name="Google Shape;121;p8"/>
              <p:cNvSpPr txBox="1"/>
              <p:nvPr/>
            </p:nvSpPr>
            <p:spPr>
              <a:xfrm>
                <a:off x="1252965" y="3580125"/>
                <a:ext cx="2312449" cy="4385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UNIVERSITI TUN HUSSEIN ONN MALAYSIA</a:t>
                </a:r>
                <a:endParaRPr/>
              </a:p>
            </p:txBody>
          </p:sp>
          <p:sp>
            <p:nvSpPr>
              <p:cNvPr id="122" name="Google Shape;122;p8"/>
              <p:cNvSpPr txBox="1"/>
              <p:nvPr/>
            </p:nvSpPr>
            <p:spPr>
              <a:xfrm>
                <a:off x="1473783" y="3135238"/>
                <a:ext cx="1870812" cy="6232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800" b="1">
                    <a:solidFill>
                      <a:srgbClr val="1F3864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UTHM</a:t>
                </a:r>
                <a:endParaRPr sz="4800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123" name="Google Shape;123;p8"/>
          <p:cNvPicPr preferRelativeResize="0"/>
          <p:nvPr/>
        </p:nvPicPr>
        <p:blipFill rotWithShape="1">
          <a:blip r:embed="rId3">
            <a:alphaModFix/>
          </a:blip>
          <a:srcRect l="4202" t="927" r="19360" b="-926"/>
          <a:stretch/>
        </p:blipFill>
        <p:spPr>
          <a:xfrm>
            <a:off x="727946" y="4731109"/>
            <a:ext cx="1223936" cy="1223936"/>
          </a:xfrm>
          <a:prstGeom prst="ellipse">
            <a:avLst/>
          </a:prstGeom>
          <a:noFill/>
          <a:ln w="57150" cap="flat" cmpd="sng">
            <a:solidFill>
              <a:srgbClr val="EE307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4" name="Google Shape;124;p8"/>
          <p:cNvSpPr txBox="1"/>
          <p:nvPr/>
        </p:nvSpPr>
        <p:spPr>
          <a:xfrm>
            <a:off x="423201" y="413343"/>
            <a:ext cx="4263357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rPr>
              <a:t>UTHM</a:t>
            </a:r>
            <a:endParaRPr dirty="0"/>
          </a:p>
        </p:txBody>
      </p:sp>
      <p:pic>
        <p:nvPicPr>
          <p:cNvPr id="125" name="Google Shape;125;p8"/>
          <p:cNvPicPr preferRelativeResize="0"/>
          <p:nvPr/>
        </p:nvPicPr>
        <p:blipFill rotWithShape="1">
          <a:blip r:embed="rId4">
            <a:alphaModFix/>
          </a:blip>
          <a:srcRect l="29077" t="-345" r="142" b="345"/>
          <a:stretch/>
        </p:blipFill>
        <p:spPr>
          <a:xfrm>
            <a:off x="2238542" y="3905225"/>
            <a:ext cx="1223936" cy="1223936"/>
          </a:xfrm>
          <a:prstGeom prst="ellipse">
            <a:avLst/>
          </a:prstGeom>
          <a:noFill/>
          <a:ln w="57150" cap="flat" cmpd="sng">
            <a:solidFill>
              <a:srgbClr val="EE307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6" name="Google Shape;126;p8"/>
          <p:cNvPicPr preferRelativeResize="0"/>
          <p:nvPr/>
        </p:nvPicPr>
        <p:blipFill rotWithShape="1">
          <a:blip r:embed="rId5">
            <a:alphaModFix/>
          </a:blip>
          <a:srcRect l="10247" t="-724" r="28617" b="724"/>
          <a:stretch/>
        </p:blipFill>
        <p:spPr>
          <a:xfrm>
            <a:off x="3734457" y="3141493"/>
            <a:ext cx="1223936" cy="1223936"/>
          </a:xfrm>
          <a:prstGeom prst="ellipse">
            <a:avLst/>
          </a:prstGeom>
          <a:noFill/>
          <a:ln w="57150" cap="flat" cmpd="sng">
            <a:solidFill>
              <a:srgbClr val="EE307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7" name="Google Shape;127;p8"/>
          <p:cNvPicPr preferRelativeResize="0"/>
          <p:nvPr/>
        </p:nvPicPr>
        <p:blipFill rotWithShape="1">
          <a:blip r:embed="rId6">
            <a:alphaModFix/>
          </a:blip>
          <a:srcRect l="4331" t="5921" r="31604" b="-1066"/>
          <a:stretch/>
        </p:blipFill>
        <p:spPr>
          <a:xfrm>
            <a:off x="5200623" y="2321952"/>
            <a:ext cx="1223936" cy="1223936"/>
          </a:xfrm>
          <a:prstGeom prst="ellipse">
            <a:avLst/>
          </a:prstGeom>
          <a:noFill/>
          <a:ln w="57150" cap="flat" cmpd="sng">
            <a:solidFill>
              <a:srgbClr val="EE307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8" name="Google Shape;128;p8"/>
          <p:cNvSpPr txBox="1"/>
          <p:nvPr/>
        </p:nvSpPr>
        <p:spPr>
          <a:xfrm>
            <a:off x="533754" y="1376606"/>
            <a:ext cx="2610890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solidFill>
                  <a:srgbClr val="003399"/>
                </a:solidFill>
                <a:latin typeface="Calibri"/>
                <a:ea typeface="Calibri"/>
                <a:cs typeface="Calibri"/>
                <a:sym typeface="Calibri"/>
              </a:rPr>
              <a:t>MILESTONE</a:t>
            </a:r>
            <a:endParaRPr dirty="0"/>
          </a:p>
        </p:txBody>
      </p:sp>
      <p:pic>
        <p:nvPicPr>
          <p:cNvPr id="129" name="Google Shape;129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83003" y="1564338"/>
            <a:ext cx="1223936" cy="1224000"/>
          </a:xfrm>
          <a:prstGeom prst="ellipse">
            <a:avLst/>
          </a:prstGeom>
          <a:noFill/>
          <a:ln w="57150" cap="flat" cmpd="sng">
            <a:solidFill>
              <a:srgbClr val="EE307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0" name="Google Shape;130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893561" y="832846"/>
            <a:ext cx="1223936" cy="1224000"/>
          </a:xfrm>
          <a:prstGeom prst="ellipse">
            <a:avLst/>
          </a:prstGeom>
          <a:noFill/>
          <a:ln w="57150" cap="flat" cmpd="sng">
            <a:solidFill>
              <a:srgbClr val="EE3078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131" name="Google Shape;131;p8"/>
          <p:cNvGrpSpPr/>
          <p:nvPr/>
        </p:nvGrpSpPr>
        <p:grpSpPr>
          <a:xfrm>
            <a:off x="5148063" y="63785"/>
            <a:ext cx="3119417" cy="1444739"/>
            <a:chOff x="7795781" y="2430655"/>
            <a:chExt cx="3119417" cy="1444739"/>
          </a:xfrm>
        </p:grpSpPr>
        <p:sp>
          <p:nvSpPr>
            <p:cNvPr id="132" name="Google Shape;132;p8"/>
            <p:cNvSpPr/>
            <p:nvPr/>
          </p:nvSpPr>
          <p:spPr>
            <a:xfrm>
              <a:off x="8662279" y="2430655"/>
              <a:ext cx="1408525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50" rIns="121900" bIns="60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65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2017</a:t>
              </a:r>
              <a:endParaRPr sz="2665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8"/>
            <p:cNvSpPr txBox="1"/>
            <p:nvPr/>
          </p:nvSpPr>
          <p:spPr>
            <a:xfrm>
              <a:off x="7942433" y="3044397"/>
              <a:ext cx="2848215" cy="8309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PAGOH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BRANCH CAMPUS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OPENING</a:t>
              </a:r>
              <a:endParaRPr/>
            </a:p>
          </p:txBody>
        </p:sp>
        <p:sp>
          <p:nvSpPr>
            <p:cNvPr id="134" name="Google Shape;134;p8"/>
            <p:cNvSpPr txBox="1"/>
            <p:nvPr/>
          </p:nvSpPr>
          <p:spPr>
            <a:xfrm>
              <a:off x="7795781" y="2799606"/>
              <a:ext cx="31194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UTHM PAGOH</a:t>
              </a:r>
              <a:endParaRPr sz="2000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" name="Google Shape;135;p8"/>
          <p:cNvGrpSpPr/>
          <p:nvPr/>
        </p:nvGrpSpPr>
        <p:grpSpPr>
          <a:xfrm>
            <a:off x="8174784" y="1563296"/>
            <a:ext cx="3119417" cy="1344333"/>
            <a:chOff x="7806832" y="2349956"/>
            <a:chExt cx="3119417" cy="1344333"/>
          </a:xfrm>
        </p:grpSpPr>
        <p:sp>
          <p:nvSpPr>
            <p:cNvPr id="136" name="Google Shape;136;p8"/>
            <p:cNvSpPr/>
            <p:nvPr/>
          </p:nvSpPr>
          <p:spPr>
            <a:xfrm>
              <a:off x="8656926" y="2349956"/>
              <a:ext cx="1408525" cy="5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50" rIns="121900" bIns="6095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665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2020</a:t>
              </a:r>
              <a:endParaRPr sz="2665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8"/>
            <p:cNvSpPr txBox="1"/>
            <p:nvPr/>
          </p:nvSpPr>
          <p:spPr>
            <a:xfrm>
              <a:off x="7942432" y="2955625"/>
              <a:ext cx="2848215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TANJUNG LABUH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BRANCH CAMPUS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LAUNCHING</a:t>
              </a:r>
              <a:endParaRPr/>
            </a:p>
          </p:txBody>
        </p:sp>
        <p:sp>
          <p:nvSpPr>
            <p:cNvPr id="138" name="Google Shape;138;p8"/>
            <p:cNvSpPr txBox="1"/>
            <p:nvPr/>
          </p:nvSpPr>
          <p:spPr>
            <a:xfrm>
              <a:off x="7806832" y="2708502"/>
              <a:ext cx="31194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>
                  <a:solidFill>
                    <a:srgbClr val="1F3864"/>
                  </a:solidFill>
                  <a:latin typeface="Calibri"/>
                  <a:ea typeface="Calibri"/>
                  <a:cs typeface="Calibri"/>
                  <a:sym typeface="Calibri"/>
                </a:rPr>
                <a:t>TANJUNG LABUH</a:t>
              </a:r>
              <a:endParaRPr sz="2000" b="1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9" name="Google Shape;139;p8"/>
          <p:cNvSpPr txBox="1"/>
          <p:nvPr/>
        </p:nvSpPr>
        <p:spPr>
          <a:xfrm>
            <a:off x="8267480" y="3714137"/>
            <a:ext cx="3689731" cy="2126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508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Universiti Tun Hussein Onn Malaysia (UTHM),  is one of the public universities in Malaysia  primarily focusing on Engineering and  Technology.</a:t>
            </a:r>
            <a:endParaRPr sz="16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2700" marR="5080" lvl="0" indent="0" algn="l" rtl="0">
              <a:lnSpc>
                <a:spcPct val="108000"/>
              </a:lnSpc>
              <a:spcBef>
                <a:spcPts val="10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2700" marR="368935" lvl="0" indent="0" algn="l" rtl="0">
              <a:spcBef>
                <a:spcPts val="85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Niche Areas: </a:t>
            </a:r>
            <a:r>
              <a:rPr lang="en-US" sz="16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Sustainable Technology  and Transportation</a:t>
            </a:r>
            <a:endParaRPr sz="160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>
            <a:spLocks noGrp="1"/>
          </p:cNvSpPr>
          <p:nvPr>
            <p:ph type="title"/>
          </p:nvPr>
        </p:nvSpPr>
        <p:spPr>
          <a:xfrm>
            <a:off x="649941" y="465049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UTHM RANKING ACHIEVEMENT</a:t>
            </a:r>
            <a:endParaRPr dirty="0"/>
          </a:p>
        </p:txBody>
      </p:sp>
      <p:pic>
        <p:nvPicPr>
          <p:cNvPr id="145" name="Google Shape;1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8873" y="1434672"/>
            <a:ext cx="2043665" cy="10099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" name="Google Shape;146;p9"/>
          <p:cNvGrpSpPr/>
          <p:nvPr/>
        </p:nvGrpSpPr>
        <p:grpSpPr>
          <a:xfrm>
            <a:off x="145229" y="1402199"/>
            <a:ext cx="3321450" cy="1042845"/>
            <a:chOff x="431409" y="1085101"/>
            <a:chExt cx="4976427" cy="1717675"/>
          </a:xfrm>
        </p:grpSpPr>
        <p:sp>
          <p:nvSpPr>
            <p:cNvPr id="147" name="Google Shape;147;p9"/>
            <p:cNvSpPr/>
            <p:nvPr/>
          </p:nvSpPr>
          <p:spPr>
            <a:xfrm>
              <a:off x="439596" y="1085101"/>
              <a:ext cx="4968240" cy="1717675"/>
            </a:xfrm>
            <a:custGeom>
              <a:avLst/>
              <a:gdLst/>
              <a:ahLst/>
              <a:cxnLst/>
              <a:rect l="l" t="t" r="r" b="b"/>
              <a:pathLst>
                <a:path w="4968240" h="1717675" extrusionOk="0">
                  <a:moveTo>
                    <a:pt x="4681499" y="0"/>
                  </a:moveTo>
                  <a:lnTo>
                    <a:pt x="286219" y="0"/>
                  </a:lnTo>
                  <a:lnTo>
                    <a:pt x="239793" y="3746"/>
                  </a:lnTo>
                  <a:lnTo>
                    <a:pt x="195751" y="14591"/>
                  </a:lnTo>
                  <a:lnTo>
                    <a:pt x="154684" y="31946"/>
                  </a:lnTo>
                  <a:lnTo>
                    <a:pt x="117181" y="55223"/>
                  </a:lnTo>
                  <a:lnTo>
                    <a:pt x="83831" y="83831"/>
                  </a:lnTo>
                  <a:lnTo>
                    <a:pt x="55223" y="117181"/>
                  </a:lnTo>
                  <a:lnTo>
                    <a:pt x="31946" y="154684"/>
                  </a:lnTo>
                  <a:lnTo>
                    <a:pt x="14591" y="195751"/>
                  </a:lnTo>
                  <a:lnTo>
                    <a:pt x="3746" y="239793"/>
                  </a:lnTo>
                  <a:lnTo>
                    <a:pt x="0" y="286219"/>
                  </a:lnTo>
                  <a:lnTo>
                    <a:pt x="0" y="1431074"/>
                  </a:lnTo>
                  <a:lnTo>
                    <a:pt x="3746" y="1477497"/>
                  </a:lnTo>
                  <a:lnTo>
                    <a:pt x="14591" y="1521537"/>
                  </a:lnTo>
                  <a:lnTo>
                    <a:pt x="31946" y="1562603"/>
                  </a:lnTo>
                  <a:lnTo>
                    <a:pt x="55223" y="1600107"/>
                  </a:lnTo>
                  <a:lnTo>
                    <a:pt x="83831" y="1633458"/>
                  </a:lnTo>
                  <a:lnTo>
                    <a:pt x="117181" y="1662067"/>
                  </a:lnTo>
                  <a:lnTo>
                    <a:pt x="154684" y="1685344"/>
                  </a:lnTo>
                  <a:lnTo>
                    <a:pt x="195751" y="1702701"/>
                  </a:lnTo>
                  <a:lnTo>
                    <a:pt x="239793" y="1713547"/>
                  </a:lnTo>
                  <a:lnTo>
                    <a:pt x="286219" y="1717293"/>
                  </a:lnTo>
                  <a:lnTo>
                    <a:pt x="4681499" y="1717293"/>
                  </a:lnTo>
                  <a:lnTo>
                    <a:pt x="4727923" y="1713547"/>
                  </a:lnTo>
                  <a:lnTo>
                    <a:pt x="4771962" y="1702701"/>
                  </a:lnTo>
                  <a:lnTo>
                    <a:pt x="4813029" y="1685344"/>
                  </a:lnTo>
                  <a:lnTo>
                    <a:pt x="4850532" y="1662067"/>
                  </a:lnTo>
                  <a:lnTo>
                    <a:pt x="4883883" y="1633458"/>
                  </a:lnTo>
                  <a:lnTo>
                    <a:pt x="4912492" y="1600107"/>
                  </a:lnTo>
                  <a:lnTo>
                    <a:pt x="4935769" y="1562603"/>
                  </a:lnTo>
                  <a:lnTo>
                    <a:pt x="4953126" y="1521537"/>
                  </a:lnTo>
                  <a:lnTo>
                    <a:pt x="4963972" y="1477497"/>
                  </a:lnTo>
                  <a:lnTo>
                    <a:pt x="4967719" y="1431074"/>
                  </a:lnTo>
                  <a:lnTo>
                    <a:pt x="4967719" y="286219"/>
                  </a:lnTo>
                  <a:lnTo>
                    <a:pt x="4963972" y="239793"/>
                  </a:lnTo>
                  <a:lnTo>
                    <a:pt x="4953126" y="195751"/>
                  </a:lnTo>
                  <a:lnTo>
                    <a:pt x="4935769" y="154684"/>
                  </a:lnTo>
                  <a:lnTo>
                    <a:pt x="4912492" y="117181"/>
                  </a:lnTo>
                  <a:lnTo>
                    <a:pt x="4883883" y="83831"/>
                  </a:lnTo>
                  <a:lnTo>
                    <a:pt x="4850532" y="55223"/>
                  </a:lnTo>
                  <a:lnTo>
                    <a:pt x="4813029" y="31946"/>
                  </a:lnTo>
                  <a:lnTo>
                    <a:pt x="4771962" y="14591"/>
                  </a:lnTo>
                  <a:lnTo>
                    <a:pt x="4727923" y="3746"/>
                  </a:lnTo>
                  <a:lnTo>
                    <a:pt x="4681499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9"/>
            <p:cNvSpPr/>
            <p:nvPr/>
          </p:nvSpPr>
          <p:spPr>
            <a:xfrm>
              <a:off x="439596" y="1085101"/>
              <a:ext cx="4965700" cy="1717039"/>
            </a:xfrm>
            <a:custGeom>
              <a:avLst/>
              <a:gdLst/>
              <a:ahLst/>
              <a:cxnLst/>
              <a:rect l="l" t="t" r="r" b="b"/>
              <a:pathLst>
                <a:path w="4965700" h="1717039" extrusionOk="0">
                  <a:moveTo>
                    <a:pt x="0" y="286074"/>
                  </a:moveTo>
                  <a:lnTo>
                    <a:pt x="3744" y="239671"/>
                  </a:lnTo>
                  <a:lnTo>
                    <a:pt x="14584" y="195652"/>
                  </a:lnTo>
                  <a:lnTo>
                    <a:pt x="31931" y="154606"/>
                  </a:lnTo>
                  <a:lnTo>
                    <a:pt x="55195" y="117122"/>
                  </a:lnTo>
                  <a:lnTo>
                    <a:pt x="83788" y="83789"/>
                  </a:lnTo>
                  <a:lnTo>
                    <a:pt x="117122" y="55195"/>
                  </a:lnTo>
                  <a:lnTo>
                    <a:pt x="154606" y="31931"/>
                  </a:lnTo>
                  <a:lnTo>
                    <a:pt x="195652" y="14584"/>
                  </a:lnTo>
                  <a:lnTo>
                    <a:pt x="239670" y="3744"/>
                  </a:lnTo>
                  <a:lnTo>
                    <a:pt x="286073" y="0"/>
                  </a:lnTo>
                  <a:lnTo>
                    <a:pt x="4679108" y="0"/>
                  </a:lnTo>
                  <a:lnTo>
                    <a:pt x="4725511" y="3744"/>
                  </a:lnTo>
                  <a:lnTo>
                    <a:pt x="4769529" y="14584"/>
                  </a:lnTo>
                  <a:lnTo>
                    <a:pt x="4810575" y="31931"/>
                  </a:lnTo>
                  <a:lnTo>
                    <a:pt x="4848059" y="55195"/>
                  </a:lnTo>
                  <a:lnTo>
                    <a:pt x="4881392" y="83789"/>
                  </a:lnTo>
                  <a:lnTo>
                    <a:pt x="4909986" y="117122"/>
                  </a:lnTo>
                  <a:lnTo>
                    <a:pt x="4933250" y="154606"/>
                  </a:lnTo>
                  <a:lnTo>
                    <a:pt x="4950597" y="195652"/>
                  </a:lnTo>
                  <a:lnTo>
                    <a:pt x="4961437" y="239671"/>
                  </a:lnTo>
                  <a:lnTo>
                    <a:pt x="4965181" y="286074"/>
                  </a:lnTo>
                  <a:lnTo>
                    <a:pt x="4965181" y="1430338"/>
                  </a:lnTo>
                  <a:lnTo>
                    <a:pt x="4961437" y="1476740"/>
                  </a:lnTo>
                  <a:lnTo>
                    <a:pt x="4950597" y="1520759"/>
                  </a:lnTo>
                  <a:lnTo>
                    <a:pt x="4933250" y="1561805"/>
                  </a:lnTo>
                  <a:lnTo>
                    <a:pt x="4909986" y="1599289"/>
                  </a:lnTo>
                  <a:lnTo>
                    <a:pt x="4881392" y="1632623"/>
                  </a:lnTo>
                  <a:lnTo>
                    <a:pt x="4848059" y="1661216"/>
                  </a:lnTo>
                  <a:lnTo>
                    <a:pt x="4810575" y="1684481"/>
                  </a:lnTo>
                  <a:lnTo>
                    <a:pt x="4769529" y="1701827"/>
                  </a:lnTo>
                  <a:lnTo>
                    <a:pt x="4725511" y="1712667"/>
                  </a:lnTo>
                  <a:lnTo>
                    <a:pt x="4679108" y="1716412"/>
                  </a:lnTo>
                  <a:lnTo>
                    <a:pt x="286073" y="1716412"/>
                  </a:lnTo>
                  <a:lnTo>
                    <a:pt x="239670" y="1712667"/>
                  </a:lnTo>
                  <a:lnTo>
                    <a:pt x="195652" y="1701827"/>
                  </a:lnTo>
                  <a:lnTo>
                    <a:pt x="154606" y="1684481"/>
                  </a:lnTo>
                  <a:lnTo>
                    <a:pt x="117122" y="1661216"/>
                  </a:lnTo>
                  <a:lnTo>
                    <a:pt x="83788" y="1632623"/>
                  </a:lnTo>
                  <a:lnTo>
                    <a:pt x="55195" y="1599289"/>
                  </a:lnTo>
                  <a:lnTo>
                    <a:pt x="31931" y="1561805"/>
                  </a:lnTo>
                  <a:lnTo>
                    <a:pt x="14584" y="1520759"/>
                  </a:lnTo>
                  <a:lnTo>
                    <a:pt x="3744" y="1476740"/>
                  </a:lnTo>
                  <a:lnTo>
                    <a:pt x="0" y="1430338"/>
                  </a:lnTo>
                  <a:lnTo>
                    <a:pt x="0" y="286074"/>
                  </a:lnTo>
                  <a:close/>
                </a:path>
              </a:pathLst>
            </a:custGeom>
            <a:noFill/>
            <a:ln w="190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9" name="Google Shape;149;p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31409" y="1306555"/>
              <a:ext cx="4905306" cy="121421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2" name="Google Shape;152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6605" y="1402199"/>
            <a:ext cx="5543003" cy="1042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9"/>
          <p:cNvPicPr preferRelativeResize="0"/>
          <p:nvPr/>
        </p:nvPicPr>
        <p:blipFill rotWithShape="1">
          <a:blip r:embed="rId6">
            <a:alphaModFix/>
          </a:blip>
          <a:srcRect r="32502"/>
          <a:stretch/>
        </p:blipFill>
        <p:spPr>
          <a:xfrm>
            <a:off x="9484557" y="2579107"/>
            <a:ext cx="2520340" cy="1376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1025" y="2771654"/>
            <a:ext cx="2855580" cy="28555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1261" y="2813034"/>
            <a:ext cx="2821353" cy="28169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272" y="4146659"/>
            <a:ext cx="2467625" cy="1480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11" y="2769478"/>
            <a:ext cx="2857756" cy="28577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D952A3BE-A117-2040-98A2-30248243C1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>
            <a:extLst>
              <a:ext uri="{FF2B5EF4-FFF2-40B4-BE49-F238E27FC236}">
                <a16:creationId xmlns:a16="http://schemas.microsoft.com/office/drawing/2014/main" id="{4720AABE-4EEA-00B7-5950-72C62FE7AB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5828" y="395696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UTHM ACHIEVEMENT</a:t>
            </a:r>
            <a:endParaRPr dirty="0"/>
          </a:p>
        </p:txBody>
      </p:sp>
      <p:pic>
        <p:nvPicPr>
          <p:cNvPr id="7" name="Picture 6" descr="A certificate and diploma on a white background&#10;&#10;AI-generated content may be incorrect.">
            <a:extLst>
              <a:ext uri="{FF2B5EF4-FFF2-40B4-BE49-F238E27FC236}">
                <a16:creationId xmlns:a16="http://schemas.microsoft.com/office/drawing/2014/main" id="{DDCA0E7A-A9AA-D2BA-DA11-07F878C28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808" y="1397011"/>
            <a:ext cx="2334960" cy="2334960"/>
          </a:xfrm>
          <a:prstGeom prst="rect">
            <a:avLst/>
          </a:prstGeom>
        </p:spPr>
      </p:pic>
      <p:pic>
        <p:nvPicPr>
          <p:cNvPr id="9" name="Picture 8" descr="A blue and white poster with text&#10;&#10;AI-generated content may be incorrect.">
            <a:extLst>
              <a:ext uri="{FF2B5EF4-FFF2-40B4-BE49-F238E27FC236}">
                <a16:creationId xmlns:a16="http://schemas.microsoft.com/office/drawing/2014/main" id="{179D4EF3-4FCA-E3BE-B02E-4E5774556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7316" y="1397010"/>
            <a:ext cx="2334960" cy="2334960"/>
          </a:xfrm>
          <a:prstGeom prst="rect">
            <a:avLst/>
          </a:prstGeom>
        </p:spPr>
      </p:pic>
      <p:pic>
        <p:nvPicPr>
          <p:cNvPr id="11" name="Picture 10" descr="A blue and white background with text&#10;&#10;AI-generated content may be incorrect.">
            <a:extLst>
              <a:ext uri="{FF2B5EF4-FFF2-40B4-BE49-F238E27FC236}">
                <a16:creationId xmlns:a16="http://schemas.microsoft.com/office/drawing/2014/main" id="{AB9FF215-EA00-6E4A-1167-9E8991B4C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8824" y="1397010"/>
            <a:ext cx="2334960" cy="2334960"/>
          </a:xfrm>
          <a:prstGeom prst="rect">
            <a:avLst/>
          </a:prstGeom>
        </p:spPr>
      </p:pic>
      <p:pic>
        <p:nvPicPr>
          <p:cNvPr id="3" name="Picture 2" descr="A poster with text and images&#10;&#10;AI-generated content may be incorrect.">
            <a:extLst>
              <a:ext uri="{FF2B5EF4-FFF2-40B4-BE49-F238E27FC236}">
                <a16:creationId xmlns:a16="http://schemas.microsoft.com/office/drawing/2014/main" id="{846734B7-9A78-46CD-46EC-1BD9406F88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5512" y="3840174"/>
            <a:ext cx="2334960" cy="2334960"/>
          </a:xfrm>
          <a:prstGeom prst="rect">
            <a:avLst/>
          </a:prstGeom>
        </p:spPr>
      </p:pic>
      <p:pic>
        <p:nvPicPr>
          <p:cNvPr id="5" name="Picture 4" descr="A poster of a building">
            <a:extLst>
              <a:ext uri="{FF2B5EF4-FFF2-40B4-BE49-F238E27FC236}">
                <a16:creationId xmlns:a16="http://schemas.microsoft.com/office/drawing/2014/main" id="{EA26A33E-CFB3-2580-2D4F-E1D81590E3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4796" y="3840174"/>
            <a:ext cx="2334960" cy="233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95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0"/>
          <p:cNvPicPr preferRelativeResize="0"/>
          <p:nvPr/>
        </p:nvPicPr>
        <p:blipFill rotWithShape="1">
          <a:blip r:embed="rId3">
            <a:alphaModFix/>
          </a:blip>
          <a:srcRect l="16984" t="22461" r="17569" b="8397"/>
          <a:stretch/>
        </p:blipFill>
        <p:spPr>
          <a:xfrm>
            <a:off x="0" y="-1"/>
            <a:ext cx="12192000" cy="6883957"/>
          </a:xfrm>
          <a:prstGeom prst="rect">
            <a:avLst/>
          </a:prstGeom>
          <a:noFill/>
          <a:ln>
            <a:noFill/>
          </a:ln>
          <a:effectLst>
            <a:outerShdw blurRad="254000" algn="bl" rotWithShape="0">
              <a:srgbClr val="000000">
                <a:alpha val="42745"/>
              </a:srgbClr>
            </a:outerShdw>
          </a:effectLst>
        </p:spPr>
      </p:pic>
      <p:sp>
        <p:nvSpPr>
          <p:cNvPr id="160" name="Google Shape;160;p10"/>
          <p:cNvSpPr/>
          <p:nvPr/>
        </p:nvSpPr>
        <p:spPr>
          <a:xfrm>
            <a:off x="2514600" y="1219200"/>
            <a:ext cx="1538029" cy="797332"/>
          </a:xfrm>
          <a:prstGeom prst="wedgeRoundRectCallout">
            <a:avLst>
              <a:gd name="adj1" fmla="val 18850"/>
              <a:gd name="adj2" fmla="val 76389"/>
              <a:gd name="adj3" fmla="val 16667"/>
            </a:avLst>
          </a:prstGeom>
          <a:solidFill>
            <a:srgbClr val="BBD6EE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here</a:t>
            </a:r>
            <a:endParaRPr/>
          </a:p>
        </p:txBody>
      </p:sp>
      <p:sp>
        <p:nvSpPr>
          <p:cNvPr id="161" name="Google Shape;161;p10"/>
          <p:cNvSpPr/>
          <p:nvPr/>
        </p:nvSpPr>
        <p:spPr>
          <a:xfrm>
            <a:off x="521245" y="552450"/>
            <a:ext cx="1002755" cy="514350"/>
          </a:xfrm>
          <a:prstGeom prst="wedgeRoundRectCallout">
            <a:avLst>
              <a:gd name="adj1" fmla="val -6859"/>
              <a:gd name="adj2" fmla="val -65277"/>
              <a:gd name="adj3" fmla="val 16667"/>
            </a:avLst>
          </a:prstGeom>
          <a:solidFill>
            <a:srgbClr val="1E4E79">
              <a:alpha val="41960"/>
            </a:srgbClr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UTHM PAGOH</a:t>
            </a:r>
            <a:endParaRPr/>
          </a:p>
        </p:txBody>
      </p:sp>
      <p:sp>
        <p:nvSpPr>
          <p:cNvPr id="162" name="Google Shape;162;p10"/>
          <p:cNvSpPr txBox="1"/>
          <p:nvPr/>
        </p:nvSpPr>
        <p:spPr>
          <a:xfrm>
            <a:off x="9680028" y="6085491"/>
            <a:ext cx="13324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SINGAPORE</a:t>
            </a:r>
            <a:endParaRPr/>
          </a:p>
        </p:txBody>
      </p:sp>
      <p:sp>
        <p:nvSpPr>
          <p:cNvPr id="163" name="Google Shape;163;p10"/>
          <p:cNvSpPr/>
          <p:nvPr/>
        </p:nvSpPr>
        <p:spPr>
          <a:xfrm>
            <a:off x="6430540" y="2988441"/>
            <a:ext cx="1646660" cy="821559"/>
          </a:xfrm>
          <a:prstGeom prst="wedgeRectCallout">
            <a:avLst>
              <a:gd name="adj1" fmla="val -25963"/>
              <a:gd name="adj2" fmla="val 76556"/>
            </a:avLst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8D08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0"/>
          <p:cNvSpPr txBox="1"/>
          <p:nvPr/>
        </p:nvSpPr>
        <p:spPr>
          <a:xfrm>
            <a:off x="8560676" y="319046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16455" y="3124200"/>
            <a:ext cx="1308345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27483" y="1295400"/>
            <a:ext cx="1334917" cy="49852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0"/>
          <p:cNvSpPr/>
          <p:nvPr/>
        </p:nvSpPr>
        <p:spPr>
          <a:xfrm>
            <a:off x="224930" y="4405266"/>
            <a:ext cx="4494027" cy="70788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STRATEGICALLY LOCATED IN SOUTHERN PART OF MALAYSIA</a:t>
            </a:r>
            <a:endParaRPr/>
          </a:p>
        </p:txBody>
      </p:sp>
      <p:sp>
        <p:nvSpPr>
          <p:cNvPr id="168" name="Google Shape;168;p10"/>
          <p:cNvSpPr/>
          <p:nvPr/>
        </p:nvSpPr>
        <p:spPr>
          <a:xfrm>
            <a:off x="224930" y="5159550"/>
            <a:ext cx="4494027" cy="13936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 km from North-South Expressway entrance/exit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240 km from KLIA (2½ hours)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100 km from Johor Bahru (1¼ hours)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85 km from Senai International Airport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125 from Singapore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❑"/>
            </a:pPr>
            <a:r>
              <a:rPr lang="en-US" sz="1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264 km from Indonesia</a:t>
            </a:r>
            <a:endParaRPr sz="1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285750" marR="0" lvl="0" indent="-196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 txBox="1">
            <a:spLocks noGrp="1"/>
          </p:cNvSpPr>
          <p:nvPr>
            <p:ph type="title"/>
          </p:nvPr>
        </p:nvSpPr>
        <p:spPr>
          <a:xfrm>
            <a:off x="649941" y="422185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4400"/>
              <a:buFont typeface="Roboto"/>
              <a:buNone/>
            </a:pPr>
            <a:r>
              <a:rPr lang="en-US" b="1" dirty="0"/>
              <a:t>CAMPUSES</a:t>
            </a:r>
            <a:endParaRPr dirty="0"/>
          </a:p>
        </p:txBody>
      </p:sp>
      <p:grpSp>
        <p:nvGrpSpPr>
          <p:cNvPr id="174" name="Google Shape;174;p11"/>
          <p:cNvGrpSpPr/>
          <p:nvPr/>
        </p:nvGrpSpPr>
        <p:grpSpPr>
          <a:xfrm>
            <a:off x="6610553" y="965834"/>
            <a:ext cx="5240071" cy="4612008"/>
            <a:chOff x="3205999" y="1192233"/>
            <a:chExt cx="5240071" cy="4612008"/>
          </a:xfrm>
        </p:grpSpPr>
        <p:cxnSp>
          <p:nvCxnSpPr>
            <p:cNvPr id="175" name="Google Shape;175;p11"/>
            <p:cNvCxnSpPr/>
            <p:nvPr/>
          </p:nvCxnSpPr>
          <p:spPr>
            <a:xfrm rot="10800000" flipH="1">
              <a:off x="5213946" y="1948232"/>
              <a:ext cx="567301" cy="19780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6" name="Google Shape;176;p11"/>
            <p:cNvCxnSpPr/>
            <p:nvPr/>
          </p:nvCxnSpPr>
          <p:spPr>
            <a:xfrm>
              <a:off x="5781247" y="1948232"/>
              <a:ext cx="765111" cy="39935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7" name="Google Shape;177;p11"/>
            <p:cNvCxnSpPr/>
            <p:nvPr/>
          </p:nvCxnSpPr>
          <p:spPr>
            <a:xfrm rot="10800000" flipH="1">
              <a:off x="6550090" y="2146041"/>
              <a:ext cx="33590" cy="20154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8" name="Google Shape;178;p11"/>
            <p:cNvCxnSpPr/>
            <p:nvPr/>
          </p:nvCxnSpPr>
          <p:spPr>
            <a:xfrm rot="10800000">
              <a:off x="6453051" y="2144175"/>
              <a:ext cx="134361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9" name="Google Shape;179;p11"/>
            <p:cNvCxnSpPr/>
            <p:nvPr/>
          </p:nvCxnSpPr>
          <p:spPr>
            <a:xfrm rot="10800000" flipH="1">
              <a:off x="6453051" y="1724297"/>
              <a:ext cx="97039" cy="41987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0" name="Google Shape;180;p11"/>
            <p:cNvCxnSpPr/>
            <p:nvPr/>
          </p:nvCxnSpPr>
          <p:spPr>
            <a:xfrm rot="10800000" flipH="1">
              <a:off x="6550090" y="1698171"/>
              <a:ext cx="123164" cy="1492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1" name="Google Shape;181;p11"/>
            <p:cNvCxnSpPr/>
            <p:nvPr/>
          </p:nvCxnSpPr>
          <p:spPr>
            <a:xfrm>
              <a:off x="6673254" y="1698171"/>
              <a:ext cx="190344" cy="13062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2" name="Google Shape;182;p11"/>
            <p:cNvCxnSpPr/>
            <p:nvPr/>
          </p:nvCxnSpPr>
          <p:spPr>
            <a:xfrm rot="10800000" flipH="1">
              <a:off x="6867331" y="1724297"/>
              <a:ext cx="11196" cy="10077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3" name="Google Shape;183;p11"/>
            <p:cNvCxnSpPr/>
            <p:nvPr/>
          </p:nvCxnSpPr>
          <p:spPr>
            <a:xfrm>
              <a:off x="6878527" y="1724297"/>
              <a:ext cx="52252" cy="4805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4" name="Google Shape;184;p11"/>
            <p:cNvCxnSpPr/>
            <p:nvPr/>
          </p:nvCxnSpPr>
          <p:spPr>
            <a:xfrm>
              <a:off x="6930779" y="1769084"/>
              <a:ext cx="0" cy="11196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5" name="Google Shape;185;p11"/>
            <p:cNvCxnSpPr/>
            <p:nvPr/>
          </p:nvCxnSpPr>
          <p:spPr>
            <a:xfrm>
              <a:off x="6930779" y="1884784"/>
              <a:ext cx="190344" cy="11943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6" name="Google Shape;186;p11"/>
            <p:cNvCxnSpPr/>
            <p:nvPr/>
          </p:nvCxnSpPr>
          <p:spPr>
            <a:xfrm>
              <a:off x="7121123" y="2004216"/>
              <a:ext cx="67849" cy="17541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7" name="Google Shape;187;p11"/>
            <p:cNvCxnSpPr/>
            <p:nvPr/>
          </p:nvCxnSpPr>
          <p:spPr>
            <a:xfrm flipH="1">
              <a:off x="7087533" y="2183363"/>
              <a:ext cx="100771" cy="1866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8" name="Google Shape;188;p11"/>
            <p:cNvCxnSpPr/>
            <p:nvPr/>
          </p:nvCxnSpPr>
          <p:spPr>
            <a:xfrm>
              <a:off x="7087533" y="2202024"/>
              <a:ext cx="0" cy="8957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9" name="Google Shape;189;p11"/>
            <p:cNvCxnSpPr/>
            <p:nvPr/>
          </p:nvCxnSpPr>
          <p:spPr>
            <a:xfrm>
              <a:off x="7087533" y="2291598"/>
              <a:ext cx="50385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0" name="Google Shape;190;p11"/>
            <p:cNvCxnSpPr/>
            <p:nvPr/>
          </p:nvCxnSpPr>
          <p:spPr>
            <a:xfrm>
              <a:off x="7137918" y="2291598"/>
              <a:ext cx="0" cy="5598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1" name="Google Shape;191;p11"/>
            <p:cNvCxnSpPr/>
            <p:nvPr/>
          </p:nvCxnSpPr>
          <p:spPr>
            <a:xfrm>
              <a:off x="7137918" y="2347582"/>
              <a:ext cx="91440" cy="4105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2" name="Google Shape;192;p11"/>
            <p:cNvCxnSpPr/>
            <p:nvPr/>
          </p:nvCxnSpPr>
          <p:spPr>
            <a:xfrm>
              <a:off x="7229358" y="2388636"/>
              <a:ext cx="33591" cy="14555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3" name="Google Shape;193;p11"/>
            <p:cNvCxnSpPr/>
            <p:nvPr/>
          </p:nvCxnSpPr>
          <p:spPr>
            <a:xfrm>
              <a:off x="7262949" y="2534195"/>
              <a:ext cx="250060" cy="21646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4" name="Google Shape;194;p11"/>
            <p:cNvCxnSpPr/>
            <p:nvPr/>
          </p:nvCxnSpPr>
          <p:spPr>
            <a:xfrm flipH="1">
              <a:off x="7479419" y="2750664"/>
              <a:ext cx="33590" cy="3732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5" name="Google Shape;195;p11"/>
            <p:cNvCxnSpPr/>
            <p:nvPr/>
          </p:nvCxnSpPr>
          <p:spPr>
            <a:xfrm>
              <a:off x="7483151" y="2795451"/>
              <a:ext cx="104503" cy="11196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6" name="Google Shape;196;p11"/>
            <p:cNvCxnSpPr/>
            <p:nvPr/>
          </p:nvCxnSpPr>
          <p:spPr>
            <a:xfrm flipH="1">
              <a:off x="7479419" y="2914883"/>
              <a:ext cx="104503" cy="5225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7" name="Google Shape;197;p11"/>
            <p:cNvCxnSpPr/>
            <p:nvPr/>
          </p:nvCxnSpPr>
          <p:spPr>
            <a:xfrm>
              <a:off x="7479419" y="2967133"/>
              <a:ext cx="156754" cy="25006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8" name="Google Shape;198;p11"/>
            <p:cNvCxnSpPr/>
            <p:nvPr/>
          </p:nvCxnSpPr>
          <p:spPr>
            <a:xfrm>
              <a:off x="7636173" y="3217195"/>
              <a:ext cx="362028" cy="57849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9" name="Google Shape;199;p11"/>
            <p:cNvCxnSpPr/>
            <p:nvPr/>
          </p:nvCxnSpPr>
          <p:spPr>
            <a:xfrm flipH="1">
              <a:off x="7938485" y="3803158"/>
              <a:ext cx="59717" cy="4478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0" name="Google Shape;200;p11"/>
            <p:cNvCxnSpPr/>
            <p:nvPr/>
          </p:nvCxnSpPr>
          <p:spPr>
            <a:xfrm>
              <a:off x="7934753" y="3847944"/>
              <a:ext cx="7464" cy="19407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1" name="Google Shape;201;p11"/>
            <p:cNvCxnSpPr/>
            <p:nvPr/>
          </p:nvCxnSpPr>
          <p:spPr>
            <a:xfrm>
              <a:off x="7942217" y="4042021"/>
              <a:ext cx="126896" cy="6718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2" name="Google Shape;202;p11"/>
            <p:cNvCxnSpPr/>
            <p:nvPr/>
          </p:nvCxnSpPr>
          <p:spPr>
            <a:xfrm>
              <a:off x="8069113" y="4109202"/>
              <a:ext cx="279919" cy="68330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3" name="Google Shape;203;p11"/>
            <p:cNvCxnSpPr/>
            <p:nvPr/>
          </p:nvCxnSpPr>
          <p:spPr>
            <a:xfrm>
              <a:off x="8349032" y="4792502"/>
              <a:ext cx="93306" cy="67150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4" name="Google Shape;204;p11"/>
            <p:cNvCxnSpPr/>
            <p:nvPr/>
          </p:nvCxnSpPr>
          <p:spPr>
            <a:xfrm flipH="1">
              <a:off x="8181081" y="5471471"/>
              <a:ext cx="264989" cy="8584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5" name="Google Shape;205;p11"/>
            <p:cNvCxnSpPr/>
            <p:nvPr/>
          </p:nvCxnSpPr>
          <p:spPr>
            <a:xfrm rot="10800000">
              <a:off x="7878769" y="5464007"/>
              <a:ext cx="302312" cy="9330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6" name="Google Shape;206;p11"/>
            <p:cNvCxnSpPr/>
            <p:nvPr/>
          </p:nvCxnSpPr>
          <p:spPr>
            <a:xfrm rot="10800000" flipH="1">
              <a:off x="7875037" y="5359504"/>
              <a:ext cx="63448" cy="10450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7" name="Google Shape;207;p11"/>
            <p:cNvCxnSpPr/>
            <p:nvPr/>
          </p:nvCxnSpPr>
          <p:spPr>
            <a:xfrm rot="10800000">
              <a:off x="7759338" y="5217678"/>
              <a:ext cx="179147" cy="13809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8" name="Google Shape;208;p11"/>
            <p:cNvCxnSpPr/>
            <p:nvPr/>
          </p:nvCxnSpPr>
          <p:spPr>
            <a:xfrm rot="10800000">
              <a:off x="7710818" y="5049727"/>
              <a:ext cx="48521" cy="16735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9" name="Google Shape;209;p11"/>
            <p:cNvCxnSpPr/>
            <p:nvPr/>
          </p:nvCxnSpPr>
          <p:spPr>
            <a:xfrm rot="10800000" flipH="1">
              <a:off x="7710819" y="4874312"/>
              <a:ext cx="7463" cy="17541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0" name="Google Shape;210;p11"/>
            <p:cNvCxnSpPr/>
            <p:nvPr/>
          </p:nvCxnSpPr>
          <p:spPr>
            <a:xfrm rot="10800000">
              <a:off x="7554065" y="4715991"/>
              <a:ext cx="164218" cy="15832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1" name="Google Shape;211;p11"/>
            <p:cNvCxnSpPr/>
            <p:nvPr/>
          </p:nvCxnSpPr>
          <p:spPr>
            <a:xfrm rot="10800000">
              <a:off x="7479419" y="4715991"/>
              <a:ext cx="74646" cy="481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2" name="Google Shape;212;p11"/>
            <p:cNvCxnSpPr/>
            <p:nvPr/>
          </p:nvCxnSpPr>
          <p:spPr>
            <a:xfrm>
              <a:off x="7479419" y="4715991"/>
              <a:ext cx="156754" cy="24976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3" name="Google Shape;213;p11"/>
            <p:cNvCxnSpPr/>
            <p:nvPr/>
          </p:nvCxnSpPr>
          <p:spPr>
            <a:xfrm>
              <a:off x="7636173" y="4965751"/>
              <a:ext cx="7464" cy="27200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4" name="Google Shape;214;p11"/>
            <p:cNvCxnSpPr/>
            <p:nvPr/>
          </p:nvCxnSpPr>
          <p:spPr>
            <a:xfrm flipH="1">
              <a:off x="7387979" y="5243804"/>
              <a:ext cx="248194" cy="4292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5" name="Google Shape;215;p11"/>
            <p:cNvCxnSpPr/>
            <p:nvPr/>
          </p:nvCxnSpPr>
          <p:spPr>
            <a:xfrm rot="10800000">
              <a:off x="7225627" y="5217080"/>
              <a:ext cx="162352" cy="6964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6" name="Google Shape;216;p11"/>
            <p:cNvCxnSpPr/>
            <p:nvPr/>
          </p:nvCxnSpPr>
          <p:spPr>
            <a:xfrm rot="10800000">
              <a:off x="7121123" y="5128104"/>
              <a:ext cx="104503" cy="8897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7" name="Google Shape;217;p11"/>
            <p:cNvCxnSpPr/>
            <p:nvPr/>
          </p:nvCxnSpPr>
          <p:spPr>
            <a:xfrm flipH="1">
              <a:off x="7009156" y="5128104"/>
              <a:ext cx="111967" cy="4478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8" name="Google Shape;218;p11"/>
            <p:cNvCxnSpPr/>
            <p:nvPr/>
          </p:nvCxnSpPr>
          <p:spPr>
            <a:xfrm flipH="1">
              <a:off x="6915850" y="5172591"/>
              <a:ext cx="93307" cy="6516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9" name="Google Shape;219;p11"/>
            <p:cNvCxnSpPr/>
            <p:nvPr/>
          </p:nvCxnSpPr>
          <p:spPr>
            <a:xfrm rot="10800000">
              <a:off x="6802950" y="5172591"/>
              <a:ext cx="112901" cy="6516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0" name="Google Shape;220;p11"/>
            <p:cNvCxnSpPr/>
            <p:nvPr/>
          </p:nvCxnSpPr>
          <p:spPr>
            <a:xfrm flipH="1">
              <a:off x="6538894" y="5172591"/>
              <a:ext cx="264057" cy="33806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1" name="Google Shape;221;p11"/>
            <p:cNvCxnSpPr/>
            <p:nvPr/>
          </p:nvCxnSpPr>
          <p:spPr>
            <a:xfrm rot="10800000">
              <a:off x="6326156" y="5510660"/>
              <a:ext cx="212740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2" name="Google Shape;222;p11"/>
            <p:cNvCxnSpPr/>
            <p:nvPr/>
          </p:nvCxnSpPr>
          <p:spPr>
            <a:xfrm>
              <a:off x="6329887" y="5510660"/>
              <a:ext cx="0" cy="7651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3" name="Google Shape;223;p11"/>
            <p:cNvCxnSpPr/>
            <p:nvPr/>
          </p:nvCxnSpPr>
          <p:spPr>
            <a:xfrm flipH="1">
              <a:off x="6221652" y="5587171"/>
              <a:ext cx="104504" cy="6718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4" name="Google Shape;224;p11"/>
            <p:cNvCxnSpPr/>
            <p:nvPr/>
          </p:nvCxnSpPr>
          <p:spPr>
            <a:xfrm>
              <a:off x="6221652" y="5665848"/>
              <a:ext cx="0" cy="13839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5" name="Google Shape;225;p11"/>
            <p:cNvCxnSpPr/>
            <p:nvPr/>
          </p:nvCxnSpPr>
          <p:spPr>
            <a:xfrm rot="10800000">
              <a:off x="6008914" y="5624493"/>
              <a:ext cx="212738" cy="17974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6" name="Google Shape;226;p11"/>
            <p:cNvCxnSpPr/>
            <p:nvPr/>
          </p:nvCxnSpPr>
          <p:spPr>
            <a:xfrm rot="10800000">
              <a:off x="5781247" y="4965751"/>
              <a:ext cx="227667" cy="65874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7" name="Google Shape;227;p11"/>
            <p:cNvCxnSpPr/>
            <p:nvPr/>
          </p:nvCxnSpPr>
          <p:spPr>
            <a:xfrm rot="10800000">
              <a:off x="4772611" y="4400317"/>
              <a:ext cx="1008636" cy="56543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8" name="Google Shape;228;p11"/>
            <p:cNvCxnSpPr/>
            <p:nvPr/>
          </p:nvCxnSpPr>
          <p:spPr>
            <a:xfrm rot="10800000">
              <a:off x="4557072" y="4400317"/>
              <a:ext cx="215539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9" name="Google Shape;229;p11"/>
            <p:cNvCxnSpPr/>
            <p:nvPr/>
          </p:nvCxnSpPr>
          <p:spPr>
            <a:xfrm rot="10800000">
              <a:off x="4418978" y="4273420"/>
              <a:ext cx="138093" cy="12689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0" name="Google Shape;230;p11"/>
            <p:cNvCxnSpPr/>
            <p:nvPr/>
          </p:nvCxnSpPr>
          <p:spPr>
            <a:xfrm rot="10800000">
              <a:off x="4418978" y="4176382"/>
              <a:ext cx="0" cy="9703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1" name="Google Shape;231;p11"/>
            <p:cNvCxnSpPr/>
            <p:nvPr/>
          </p:nvCxnSpPr>
          <p:spPr>
            <a:xfrm rot="10800000">
              <a:off x="4112935" y="4042021"/>
              <a:ext cx="306043" cy="13436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2" name="Google Shape;232;p11"/>
            <p:cNvCxnSpPr/>
            <p:nvPr/>
          </p:nvCxnSpPr>
          <p:spPr>
            <a:xfrm rot="10800000">
              <a:off x="3896466" y="4042021"/>
              <a:ext cx="216469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3" name="Google Shape;233;p11"/>
            <p:cNvCxnSpPr/>
            <p:nvPr/>
          </p:nvCxnSpPr>
          <p:spPr>
            <a:xfrm rot="10800000">
              <a:off x="3437399" y="3560563"/>
              <a:ext cx="459065" cy="48145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4" name="Google Shape;234;p11"/>
            <p:cNvCxnSpPr/>
            <p:nvPr/>
          </p:nvCxnSpPr>
          <p:spPr>
            <a:xfrm rot="10800000">
              <a:off x="3205999" y="3303038"/>
              <a:ext cx="231399" cy="25752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5" name="Google Shape;235;p11"/>
            <p:cNvCxnSpPr/>
            <p:nvPr/>
          </p:nvCxnSpPr>
          <p:spPr>
            <a:xfrm>
              <a:off x="3209731" y="3306769"/>
              <a:ext cx="100771" cy="1492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6" name="Google Shape;236;p11"/>
            <p:cNvCxnSpPr/>
            <p:nvPr/>
          </p:nvCxnSpPr>
          <p:spPr>
            <a:xfrm rot="10800000" flipH="1">
              <a:off x="3310502" y="3282510"/>
              <a:ext cx="18660" cy="3918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7" name="Google Shape;237;p11"/>
            <p:cNvCxnSpPr/>
            <p:nvPr/>
          </p:nvCxnSpPr>
          <p:spPr>
            <a:xfrm>
              <a:off x="3329162" y="3284376"/>
              <a:ext cx="108236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8" name="Google Shape;238;p11"/>
            <p:cNvCxnSpPr/>
            <p:nvPr/>
          </p:nvCxnSpPr>
          <p:spPr>
            <a:xfrm rot="10800000">
              <a:off x="3437398" y="3138818"/>
              <a:ext cx="0" cy="14369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9" name="Google Shape;239;p11"/>
            <p:cNvCxnSpPr/>
            <p:nvPr/>
          </p:nvCxnSpPr>
          <p:spPr>
            <a:xfrm rot="10800000">
              <a:off x="3310502" y="3129487"/>
              <a:ext cx="126896" cy="933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0" name="Google Shape;240;p11"/>
            <p:cNvCxnSpPr/>
            <p:nvPr/>
          </p:nvCxnSpPr>
          <p:spPr>
            <a:xfrm rot="10800000">
              <a:off x="3260116" y="3015655"/>
              <a:ext cx="50386" cy="11383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1" name="Google Shape;241;p11"/>
            <p:cNvCxnSpPr/>
            <p:nvPr/>
          </p:nvCxnSpPr>
          <p:spPr>
            <a:xfrm rot="10800000" flipH="1">
              <a:off x="3260116" y="2996994"/>
              <a:ext cx="69046" cy="1866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2" name="Google Shape;242;p11"/>
            <p:cNvCxnSpPr/>
            <p:nvPr/>
          </p:nvCxnSpPr>
          <p:spPr>
            <a:xfrm rot="10800000">
              <a:off x="3294639" y="2787987"/>
              <a:ext cx="34523" cy="20900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3" name="Google Shape;243;p11"/>
            <p:cNvCxnSpPr/>
            <p:nvPr/>
          </p:nvCxnSpPr>
          <p:spPr>
            <a:xfrm>
              <a:off x="3294639" y="2787987"/>
              <a:ext cx="57243" cy="746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4" name="Google Shape;244;p11"/>
            <p:cNvCxnSpPr/>
            <p:nvPr/>
          </p:nvCxnSpPr>
          <p:spPr>
            <a:xfrm rot="10800000">
              <a:off x="3349128" y="2580701"/>
              <a:ext cx="2754" cy="21475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5" name="Google Shape;245;p11"/>
            <p:cNvCxnSpPr/>
            <p:nvPr/>
          </p:nvCxnSpPr>
          <p:spPr>
            <a:xfrm rot="10800000" flipH="1">
              <a:off x="3351882" y="2246811"/>
              <a:ext cx="309450" cy="33389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6" name="Google Shape;246;p11"/>
            <p:cNvCxnSpPr/>
            <p:nvPr/>
          </p:nvCxnSpPr>
          <p:spPr>
            <a:xfrm rot="10800000">
              <a:off x="3610778" y="2192693"/>
              <a:ext cx="50555" cy="5411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7" name="Google Shape;247;p11"/>
            <p:cNvCxnSpPr/>
            <p:nvPr/>
          </p:nvCxnSpPr>
          <p:spPr>
            <a:xfrm rot="10800000" flipH="1">
              <a:off x="3610778" y="2120747"/>
              <a:ext cx="50554" cy="7194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8" name="Google Shape;248;p11"/>
            <p:cNvCxnSpPr/>
            <p:nvPr/>
          </p:nvCxnSpPr>
          <p:spPr>
            <a:xfrm rot="10800000">
              <a:off x="3638810" y="1948233"/>
              <a:ext cx="22522" cy="17251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9" name="Google Shape;249;p11"/>
            <p:cNvCxnSpPr/>
            <p:nvPr/>
          </p:nvCxnSpPr>
          <p:spPr>
            <a:xfrm rot="10800000" flipH="1">
              <a:off x="3636055" y="1881051"/>
              <a:ext cx="73731" cy="6718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0" name="Google Shape;250;p11"/>
            <p:cNvCxnSpPr/>
            <p:nvPr/>
          </p:nvCxnSpPr>
          <p:spPr>
            <a:xfrm rot="10800000">
              <a:off x="3662209" y="1825067"/>
              <a:ext cx="47577" cy="5598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1" name="Google Shape;251;p11"/>
            <p:cNvCxnSpPr/>
            <p:nvPr/>
          </p:nvCxnSpPr>
          <p:spPr>
            <a:xfrm rot="10800000" flipH="1">
              <a:off x="3661332" y="1193881"/>
              <a:ext cx="235132" cy="63305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2" name="Google Shape;252;p11"/>
            <p:cNvCxnSpPr/>
            <p:nvPr/>
          </p:nvCxnSpPr>
          <p:spPr>
            <a:xfrm>
              <a:off x="3896464" y="1192233"/>
              <a:ext cx="270845" cy="12205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3" name="Google Shape;253;p11"/>
            <p:cNvCxnSpPr/>
            <p:nvPr/>
          </p:nvCxnSpPr>
          <p:spPr>
            <a:xfrm>
              <a:off x="4167309" y="1314291"/>
              <a:ext cx="434009" cy="56676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4" name="Google Shape;254;p11"/>
            <p:cNvCxnSpPr/>
            <p:nvPr/>
          </p:nvCxnSpPr>
          <p:spPr>
            <a:xfrm>
              <a:off x="4601318" y="1881051"/>
              <a:ext cx="612628" cy="26312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255" name="Google Shape;25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51445" y="3576759"/>
            <a:ext cx="262811" cy="26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04917" y="3868963"/>
            <a:ext cx="262811" cy="26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66223" y="2866055"/>
            <a:ext cx="262811" cy="2628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8" name="Google Shape;258;p11"/>
          <p:cNvCxnSpPr>
            <a:stCxn id="256" idx="2"/>
            <a:endCxn id="259" idx="0"/>
          </p:cNvCxnSpPr>
          <p:nvPr/>
        </p:nvCxnSpPr>
        <p:spPr>
          <a:xfrm flipH="1">
            <a:off x="7203823" y="4131774"/>
            <a:ext cx="832500" cy="203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0" name="Google Shape;260;p11"/>
          <p:cNvSpPr txBox="1"/>
          <p:nvPr/>
        </p:nvSpPr>
        <p:spPr>
          <a:xfrm>
            <a:off x="2133601" y="2644551"/>
            <a:ext cx="2829256" cy="403743"/>
          </a:xfrm>
          <a:prstGeom prst="rect">
            <a:avLst/>
          </a:prstGeom>
          <a:solidFill>
            <a:srgbClr val="033145"/>
          </a:solidFill>
          <a:ln w="9525" cap="flat" cmpd="sng">
            <a:solidFill>
              <a:srgbClr val="9C9398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None/>
            </a:pPr>
            <a:r>
              <a:rPr lang="en-US" sz="16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Pagoh Branch Campus</a:t>
            </a:r>
            <a:endParaRPr sz="1600" b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1" name="Google Shape;261;p11"/>
          <p:cNvSpPr txBox="1"/>
          <p:nvPr/>
        </p:nvSpPr>
        <p:spPr>
          <a:xfrm>
            <a:off x="2133600" y="3450832"/>
            <a:ext cx="2642161" cy="364789"/>
          </a:xfrm>
          <a:prstGeom prst="rect">
            <a:avLst/>
          </a:prstGeom>
          <a:solidFill>
            <a:srgbClr val="002060"/>
          </a:solidFill>
          <a:ln w="9525" cap="flat" cmpd="sng">
            <a:solidFill>
              <a:srgbClr val="9C9398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None/>
            </a:pPr>
            <a:r>
              <a:rPr lang="en-US" sz="16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Main Campus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1"/>
          <p:cNvSpPr txBox="1"/>
          <p:nvPr/>
        </p:nvSpPr>
        <p:spPr>
          <a:xfrm>
            <a:off x="5607205" y="4335362"/>
            <a:ext cx="3193342" cy="432078"/>
          </a:xfrm>
          <a:prstGeom prst="rect">
            <a:avLst/>
          </a:prstGeom>
          <a:solidFill>
            <a:srgbClr val="00A9B0"/>
          </a:solidFill>
          <a:ln w="9525" cap="flat" cmpd="sng">
            <a:solidFill>
              <a:srgbClr val="9C9398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None/>
            </a:pPr>
            <a:r>
              <a:rPr lang="en-US" sz="16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Tg Laboh Branch Campus</a:t>
            </a:r>
            <a:endParaRPr sz="1600" b="1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2" name="Google Shape;262;p11"/>
          <p:cNvSpPr txBox="1"/>
          <p:nvPr/>
        </p:nvSpPr>
        <p:spPr>
          <a:xfrm>
            <a:off x="10101755" y="5032854"/>
            <a:ext cx="1467557" cy="535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A6A6A6"/>
              </a:buClr>
              <a:buSzPts val="2000"/>
              <a:buFont typeface="Arial"/>
              <a:buNone/>
            </a:pPr>
            <a:r>
              <a:rPr lang="en-US" sz="2000">
                <a:solidFill>
                  <a:srgbClr val="A6A6A6"/>
                </a:solidFill>
                <a:latin typeface="Arial"/>
                <a:ea typeface="Arial"/>
                <a:cs typeface="Arial"/>
                <a:sym typeface="Arial"/>
              </a:rPr>
              <a:t>Singapore</a:t>
            </a:r>
            <a:endParaRPr sz="2000">
              <a:solidFill>
                <a:srgbClr val="A6A6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" name="Google Shape;263;p11"/>
          <p:cNvCxnSpPr/>
          <p:nvPr/>
        </p:nvCxnSpPr>
        <p:spPr>
          <a:xfrm>
            <a:off x="9020191" y="1808091"/>
            <a:ext cx="238408" cy="54621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4" name="Google Shape;264;p11"/>
          <p:cNvCxnSpPr/>
          <p:nvPr/>
        </p:nvCxnSpPr>
        <p:spPr>
          <a:xfrm flipH="1">
            <a:off x="9041405" y="2354302"/>
            <a:ext cx="215536" cy="21475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5" name="Google Shape;265;p11"/>
          <p:cNvCxnSpPr/>
          <p:nvPr/>
        </p:nvCxnSpPr>
        <p:spPr>
          <a:xfrm flipH="1">
            <a:off x="8681483" y="2576298"/>
            <a:ext cx="362850" cy="15185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6" name="Google Shape;266;p11"/>
          <p:cNvCxnSpPr/>
          <p:nvPr/>
        </p:nvCxnSpPr>
        <p:spPr>
          <a:xfrm rot="10800000">
            <a:off x="8604637" y="2714609"/>
            <a:ext cx="76846" cy="1049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7" name="Google Shape;267;p11"/>
          <p:cNvCxnSpPr/>
          <p:nvPr/>
        </p:nvCxnSpPr>
        <p:spPr>
          <a:xfrm flipH="1">
            <a:off x="8461894" y="2714609"/>
            <a:ext cx="142743" cy="11474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8" name="Google Shape;268;p11"/>
          <p:cNvCxnSpPr/>
          <p:nvPr/>
        </p:nvCxnSpPr>
        <p:spPr>
          <a:xfrm>
            <a:off x="8465601" y="2834534"/>
            <a:ext cx="0" cy="12670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9" name="Google Shape;269;p11"/>
          <p:cNvCxnSpPr/>
          <p:nvPr/>
        </p:nvCxnSpPr>
        <p:spPr>
          <a:xfrm rot="10800000">
            <a:off x="8282850" y="2943131"/>
            <a:ext cx="186459" cy="672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0" name="Google Shape;270;p11"/>
          <p:cNvCxnSpPr/>
          <p:nvPr/>
        </p:nvCxnSpPr>
        <p:spPr>
          <a:xfrm rot="10800000">
            <a:off x="8130136" y="2907754"/>
            <a:ext cx="149007" cy="2196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1" name="Google Shape;271;p11"/>
          <p:cNvCxnSpPr/>
          <p:nvPr/>
        </p:nvCxnSpPr>
        <p:spPr>
          <a:xfrm rot="10800000">
            <a:off x="8052946" y="2857962"/>
            <a:ext cx="77190" cy="4979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2" name="Google Shape;272;p11"/>
          <p:cNvCxnSpPr/>
          <p:nvPr/>
        </p:nvCxnSpPr>
        <p:spPr>
          <a:xfrm rot="10800000" flipH="1">
            <a:off x="8050961" y="2561588"/>
            <a:ext cx="179961" cy="29637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3" name="Google Shape;273;p11"/>
          <p:cNvCxnSpPr/>
          <p:nvPr/>
        </p:nvCxnSpPr>
        <p:spPr>
          <a:xfrm rot="10800000">
            <a:off x="8116685" y="2479713"/>
            <a:ext cx="113303" cy="8187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4" name="Google Shape;274;p11"/>
          <p:cNvCxnSpPr/>
          <p:nvPr/>
        </p:nvCxnSpPr>
        <p:spPr>
          <a:xfrm rot="10800000">
            <a:off x="8036322" y="2468502"/>
            <a:ext cx="80363" cy="1164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5" name="Google Shape;275;p11"/>
          <p:cNvCxnSpPr/>
          <p:nvPr/>
        </p:nvCxnSpPr>
        <p:spPr>
          <a:xfrm rot="10800000">
            <a:off x="8036322" y="2431516"/>
            <a:ext cx="0" cy="405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6" name="Google Shape;276;p11"/>
          <p:cNvCxnSpPr/>
          <p:nvPr/>
        </p:nvCxnSpPr>
        <p:spPr>
          <a:xfrm rot="10800000">
            <a:off x="8005872" y="2416030"/>
            <a:ext cx="30450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7" name="Google Shape;277;p11"/>
          <p:cNvCxnSpPr/>
          <p:nvPr/>
        </p:nvCxnSpPr>
        <p:spPr>
          <a:xfrm rot="10800000">
            <a:off x="7942285" y="2354302"/>
            <a:ext cx="63587" cy="7721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8" name="Google Shape;278;p11"/>
          <p:cNvCxnSpPr/>
          <p:nvPr/>
        </p:nvCxnSpPr>
        <p:spPr>
          <a:xfrm rot="10800000">
            <a:off x="7942285" y="2322743"/>
            <a:ext cx="0" cy="3155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9" name="Google Shape;279;p11"/>
          <p:cNvCxnSpPr/>
          <p:nvPr/>
        </p:nvCxnSpPr>
        <p:spPr>
          <a:xfrm rot="10800000">
            <a:off x="7892578" y="2307796"/>
            <a:ext cx="4970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0" name="Google Shape;280;p11"/>
          <p:cNvCxnSpPr/>
          <p:nvPr/>
        </p:nvCxnSpPr>
        <p:spPr>
          <a:xfrm rot="10800000">
            <a:off x="7823532" y="2280002"/>
            <a:ext cx="69046" cy="2779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1" name="Google Shape;281;p11"/>
          <p:cNvCxnSpPr/>
          <p:nvPr/>
        </p:nvCxnSpPr>
        <p:spPr>
          <a:xfrm rot="10800000">
            <a:off x="7819565" y="2261617"/>
            <a:ext cx="0" cy="2105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2" name="Google Shape;282;p11"/>
          <p:cNvCxnSpPr/>
          <p:nvPr/>
        </p:nvCxnSpPr>
        <p:spPr>
          <a:xfrm rot="10800000">
            <a:off x="7745667" y="2235016"/>
            <a:ext cx="77865" cy="2099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11"/>
          <p:cNvCxnSpPr/>
          <p:nvPr/>
        </p:nvCxnSpPr>
        <p:spPr>
          <a:xfrm flipH="1">
            <a:off x="7712818" y="2235016"/>
            <a:ext cx="29372" cy="9847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4" name="Google Shape;284;p11"/>
          <p:cNvCxnSpPr/>
          <p:nvPr/>
        </p:nvCxnSpPr>
        <p:spPr>
          <a:xfrm flipH="1">
            <a:off x="7641928" y="2338522"/>
            <a:ext cx="72258" cy="3971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5" name="Google Shape;285;p11"/>
          <p:cNvCxnSpPr/>
          <p:nvPr/>
        </p:nvCxnSpPr>
        <p:spPr>
          <a:xfrm rot="10800000">
            <a:off x="7576642" y="2341408"/>
            <a:ext cx="58801" cy="3736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6" name="Google Shape;286;p11"/>
          <p:cNvCxnSpPr/>
          <p:nvPr/>
        </p:nvCxnSpPr>
        <p:spPr>
          <a:xfrm rot="10800000">
            <a:off x="7574733" y="2280002"/>
            <a:ext cx="0" cy="6140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7" name="Google Shape;287;p11"/>
          <p:cNvCxnSpPr/>
          <p:nvPr/>
        </p:nvCxnSpPr>
        <p:spPr>
          <a:xfrm flipH="1">
            <a:off x="7497628" y="2280002"/>
            <a:ext cx="74235" cy="1389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8" name="Google Shape;288;p11"/>
          <p:cNvCxnSpPr/>
          <p:nvPr/>
        </p:nvCxnSpPr>
        <p:spPr>
          <a:xfrm rot="10800000" flipH="1">
            <a:off x="7491896" y="2256009"/>
            <a:ext cx="15643" cy="3477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9" name="Google Shape;289;p11"/>
          <p:cNvCxnSpPr/>
          <p:nvPr/>
        </p:nvCxnSpPr>
        <p:spPr>
          <a:xfrm rot="10800000">
            <a:off x="7424345" y="2252253"/>
            <a:ext cx="85381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0" name="Google Shape;290;p11"/>
          <p:cNvCxnSpPr/>
          <p:nvPr/>
        </p:nvCxnSpPr>
        <p:spPr>
          <a:xfrm rot="10800000">
            <a:off x="7366223" y="2256009"/>
            <a:ext cx="7021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1" name="Google Shape;291;p11"/>
          <p:cNvCxnSpPr/>
          <p:nvPr/>
        </p:nvCxnSpPr>
        <p:spPr>
          <a:xfrm rot="10800000">
            <a:off x="7335120" y="2210689"/>
            <a:ext cx="31103" cy="4156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2" name="Google Shape;292;p11"/>
          <p:cNvCxnSpPr/>
          <p:nvPr/>
        </p:nvCxnSpPr>
        <p:spPr>
          <a:xfrm flipH="1">
            <a:off x="7286617" y="2212588"/>
            <a:ext cx="51699" cy="4717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3" name="Google Shape;293;p11"/>
          <p:cNvCxnSpPr/>
          <p:nvPr/>
        </p:nvCxnSpPr>
        <p:spPr>
          <a:xfrm rot="10800000">
            <a:off x="7253041" y="2243361"/>
            <a:ext cx="31840" cy="2797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4" name="Google Shape;294;p11"/>
          <p:cNvCxnSpPr/>
          <p:nvPr/>
        </p:nvCxnSpPr>
        <p:spPr>
          <a:xfrm>
            <a:off x="7243858" y="2245512"/>
            <a:ext cx="9920" cy="4838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5" name="Google Shape;295;p11"/>
          <p:cNvCxnSpPr/>
          <p:nvPr/>
        </p:nvCxnSpPr>
        <p:spPr>
          <a:xfrm rot="10800000">
            <a:off x="7203970" y="2271332"/>
            <a:ext cx="48626" cy="2916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6" name="Google Shape;296;p11"/>
          <p:cNvCxnSpPr/>
          <p:nvPr/>
        </p:nvCxnSpPr>
        <p:spPr>
          <a:xfrm rot="10800000" flipH="1">
            <a:off x="7193283" y="2227704"/>
            <a:ext cx="18985" cy="5161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7" name="Google Shape;297;p11"/>
          <p:cNvCxnSpPr/>
          <p:nvPr/>
        </p:nvCxnSpPr>
        <p:spPr>
          <a:xfrm rot="10800000">
            <a:off x="7182671" y="2218786"/>
            <a:ext cx="27281" cy="1215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8" name="Google Shape;298;p11"/>
          <p:cNvCxnSpPr/>
          <p:nvPr/>
        </p:nvCxnSpPr>
        <p:spPr>
          <a:xfrm flipH="1">
            <a:off x="7140235" y="2222877"/>
            <a:ext cx="49571" cy="3688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9" name="Google Shape;299;p11"/>
          <p:cNvCxnSpPr/>
          <p:nvPr/>
        </p:nvCxnSpPr>
        <p:spPr>
          <a:xfrm rot="10800000">
            <a:off x="7087082" y="2203756"/>
            <a:ext cx="46355" cy="5359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0" name="Google Shape;300;p11"/>
          <p:cNvCxnSpPr/>
          <p:nvPr/>
        </p:nvCxnSpPr>
        <p:spPr>
          <a:xfrm rot="10800000" flipH="1">
            <a:off x="7089016" y="2140336"/>
            <a:ext cx="6779" cy="6618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1" name="Google Shape;301;p11"/>
          <p:cNvCxnSpPr/>
          <p:nvPr/>
        </p:nvCxnSpPr>
        <p:spPr>
          <a:xfrm rot="10800000">
            <a:off x="7043364" y="2141710"/>
            <a:ext cx="55361" cy="792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2" name="Google Shape;302;p11"/>
          <p:cNvCxnSpPr/>
          <p:nvPr/>
        </p:nvCxnSpPr>
        <p:spPr>
          <a:xfrm rot="10800000" flipH="1">
            <a:off x="7038206" y="2036486"/>
            <a:ext cx="37116" cy="10008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3" name="Google Shape;303;p11"/>
          <p:cNvCxnSpPr/>
          <p:nvPr/>
        </p:nvCxnSpPr>
        <p:spPr>
          <a:xfrm flipH="1">
            <a:off x="7838518" y="2852438"/>
            <a:ext cx="209823" cy="3287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4" name="Google Shape;304;p11"/>
          <p:cNvCxnSpPr/>
          <p:nvPr/>
        </p:nvCxnSpPr>
        <p:spPr>
          <a:xfrm rot="10800000">
            <a:off x="7774673" y="3184408"/>
            <a:ext cx="6331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5" name="Google Shape;305;p11"/>
          <p:cNvCxnSpPr/>
          <p:nvPr/>
        </p:nvCxnSpPr>
        <p:spPr>
          <a:xfrm flipH="1">
            <a:off x="7742190" y="3181153"/>
            <a:ext cx="42409" cy="2424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6" name="Google Shape;306;p11"/>
          <p:cNvCxnSpPr/>
          <p:nvPr/>
        </p:nvCxnSpPr>
        <p:spPr>
          <a:xfrm>
            <a:off x="7742190" y="3205401"/>
            <a:ext cx="42409" cy="6643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7" name="Google Shape;307;p11"/>
          <p:cNvCxnSpPr/>
          <p:nvPr/>
        </p:nvCxnSpPr>
        <p:spPr>
          <a:xfrm flipH="1">
            <a:off x="7740636" y="3275908"/>
            <a:ext cx="43963" cy="3867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8" name="Google Shape;308;p11"/>
          <p:cNvCxnSpPr/>
          <p:nvPr/>
        </p:nvCxnSpPr>
        <p:spPr>
          <a:xfrm flipH="1">
            <a:off x="7635443" y="3314582"/>
            <a:ext cx="105193" cy="16376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9" name="Google Shape;309;p11"/>
          <p:cNvCxnSpPr/>
          <p:nvPr/>
        </p:nvCxnSpPr>
        <p:spPr>
          <a:xfrm flipH="1">
            <a:off x="7571863" y="3487177"/>
            <a:ext cx="63580" cy="5760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0" name="Google Shape;310;p11"/>
          <p:cNvCxnSpPr/>
          <p:nvPr/>
        </p:nvCxnSpPr>
        <p:spPr>
          <a:xfrm>
            <a:off x="7571863" y="3546703"/>
            <a:ext cx="0" cy="8320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1" name="Google Shape;311;p11"/>
          <p:cNvCxnSpPr/>
          <p:nvPr/>
        </p:nvCxnSpPr>
        <p:spPr>
          <a:xfrm flipH="1">
            <a:off x="7517489" y="3621545"/>
            <a:ext cx="54374" cy="17001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2" name="Google Shape;312;p11"/>
          <p:cNvCxnSpPr/>
          <p:nvPr/>
        </p:nvCxnSpPr>
        <p:spPr>
          <a:xfrm>
            <a:off x="8461894" y="2955960"/>
            <a:ext cx="190875" cy="5402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3" name="Google Shape;313;p11"/>
          <p:cNvCxnSpPr/>
          <p:nvPr/>
        </p:nvCxnSpPr>
        <p:spPr>
          <a:xfrm flipH="1">
            <a:off x="8643060" y="3011547"/>
            <a:ext cx="10475" cy="2912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4" name="Google Shape;314;p11"/>
          <p:cNvCxnSpPr/>
          <p:nvPr/>
        </p:nvCxnSpPr>
        <p:spPr>
          <a:xfrm>
            <a:off x="8652769" y="3033011"/>
            <a:ext cx="0" cy="13602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5" name="Google Shape;315;p11"/>
          <p:cNvCxnSpPr/>
          <p:nvPr/>
        </p:nvCxnSpPr>
        <p:spPr>
          <a:xfrm>
            <a:off x="8652769" y="3169033"/>
            <a:ext cx="210139" cy="27329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6" name="Google Shape;316;p11"/>
          <p:cNvCxnSpPr/>
          <p:nvPr/>
        </p:nvCxnSpPr>
        <p:spPr>
          <a:xfrm>
            <a:off x="8862491" y="3439958"/>
            <a:ext cx="35740" cy="3069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7" name="Google Shape;317;p11"/>
          <p:cNvCxnSpPr/>
          <p:nvPr/>
        </p:nvCxnSpPr>
        <p:spPr>
          <a:xfrm flipH="1">
            <a:off x="8789080" y="3478347"/>
            <a:ext cx="105068" cy="5508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8" name="Google Shape;318;p11"/>
          <p:cNvCxnSpPr/>
          <p:nvPr/>
        </p:nvCxnSpPr>
        <p:spPr>
          <a:xfrm flipH="1">
            <a:off x="8754416" y="3534342"/>
            <a:ext cx="10721" cy="3006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19" name="Google Shape;319;p11"/>
          <p:cNvCxnSpPr/>
          <p:nvPr/>
        </p:nvCxnSpPr>
        <p:spPr>
          <a:xfrm flipH="1">
            <a:off x="8722099" y="3569294"/>
            <a:ext cx="28130" cy="5225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0" name="Google Shape;320;p11"/>
          <p:cNvCxnSpPr/>
          <p:nvPr/>
        </p:nvCxnSpPr>
        <p:spPr>
          <a:xfrm flipH="1">
            <a:off x="8678871" y="3621545"/>
            <a:ext cx="51602" cy="836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1" name="Google Shape;321;p11"/>
          <p:cNvCxnSpPr/>
          <p:nvPr/>
        </p:nvCxnSpPr>
        <p:spPr>
          <a:xfrm>
            <a:off x="8678871" y="3626430"/>
            <a:ext cx="12440" cy="4086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2" name="Google Shape;322;p11"/>
          <p:cNvCxnSpPr/>
          <p:nvPr/>
        </p:nvCxnSpPr>
        <p:spPr>
          <a:xfrm>
            <a:off x="8694265" y="3682157"/>
            <a:ext cx="47904" cy="1174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3" name="Google Shape;323;p11"/>
          <p:cNvCxnSpPr/>
          <p:nvPr/>
        </p:nvCxnSpPr>
        <p:spPr>
          <a:xfrm>
            <a:off x="8749815" y="3689768"/>
            <a:ext cx="0" cy="3235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4" name="Google Shape;324;p11"/>
          <p:cNvCxnSpPr/>
          <p:nvPr/>
        </p:nvCxnSpPr>
        <p:spPr>
          <a:xfrm flipH="1">
            <a:off x="8691311" y="3714836"/>
            <a:ext cx="50858" cy="7672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5" name="Google Shape;325;p11"/>
          <p:cNvCxnSpPr/>
          <p:nvPr/>
        </p:nvCxnSpPr>
        <p:spPr>
          <a:xfrm>
            <a:off x="8691311" y="3791561"/>
            <a:ext cx="39162" cy="3162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6" name="Google Shape;326;p11"/>
          <p:cNvCxnSpPr/>
          <p:nvPr/>
        </p:nvCxnSpPr>
        <p:spPr>
          <a:xfrm flipH="1">
            <a:off x="8688483" y="3837861"/>
            <a:ext cx="47681" cy="8023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7" name="Google Shape;327;p11"/>
          <p:cNvCxnSpPr/>
          <p:nvPr/>
        </p:nvCxnSpPr>
        <p:spPr>
          <a:xfrm>
            <a:off x="8691311" y="3919159"/>
            <a:ext cx="13361" cy="13267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8" name="Google Shape;328;p11"/>
          <p:cNvCxnSpPr/>
          <p:nvPr/>
        </p:nvCxnSpPr>
        <p:spPr>
          <a:xfrm>
            <a:off x="8712323" y="4051838"/>
            <a:ext cx="76757" cy="5808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29" name="Google Shape;329;p11"/>
          <p:cNvCxnSpPr/>
          <p:nvPr/>
        </p:nvCxnSpPr>
        <p:spPr>
          <a:xfrm flipH="1">
            <a:off x="8730473" y="4108421"/>
            <a:ext cx="58607" cy="19478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0" name="Google Shape;330;p11"/>
          <p:cNvCxnSpPr/>
          <p:nvPr/>
        </p:nvCxnSpPr>
        <p:spPr>
          <a:xfrm>
            <a:off x="8729548" y="4303206"/>
            <a:ext cx="0" cy="18638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1" name="Google Shape;331;p11"/>
          <p:cNvCxnSpPr/>
          <p:nvPr/>
        </p:nvCxnSpPr>
        <p:spPr>
          <a:xfrm>
            <a:off x="8789080" y="4108421"/>
            <a:ext cx="425492" cy="15338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2" name="Google Shape;332;p11"/>
          <p:cNvCxnSpPr/>
          <p:nvPr/>
        </p:nvCxnSpPr>
        <p:spPr>
          <a:xfrm>
            <a:off x="9222020" y="4268041"/>
            <a:ext cx="385931" cy="36654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3" name="Google Shape;333;p11"/>
          <p:cNvCxnSpPr/>
          <p:nvPr/>
        </p:nvCxnSpPr>
        <p:spPr>
          <a:xfrm>
            <a:off x="9596348" y="4638334"/>
            <a:ext cx="51164" cy="11561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4" name="Google Shape;334;p11"/>
          <p:cNvCxnSpPr/>
          <p:nvPr/>
        </p:nvCxnSpPr>
        <p:spPr>
          <a:xfrm>
            <a:off x="9652876" y="4761945"/>
            <a:ext cx="63447" cy="4566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5" name="Google Shape;335;p11"/>
          <p:cNvCxnSpPr/>
          <p:nvPr/>
        </p:nvCxnSpPr>
        <p:spPr>
          <a:xfrm rot="10800000" flipH="1">
            <a:off x="9730710" y="4806059"/>
            <a:ext cx="93305" cy="816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6" name="Google Shape;336;p11"/>
          <p:cNvCxnSpPr/>
          <p:nvPr/>
        </p:nvCxnSpPr>
        <p:spPr>
          <a:xfrm flipH="1">
            <a:off x="9820283" y="4807611"/>
            <a:ext cx="16797" cy="9409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7" name="Google Shape;337;p11"/>
          <p:cNvCxnSpPr/>
          <p:nvPr/>
        </p:nvCxnSpPr>
        <p:spPr>
          <a:xfrm>
            <a:off x="9820282" y="4901705"/>
            <a:ext cx="28925" cy="2042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8" name="Google Shape;338;p11"/>
          <p:cNvCxnSpPr/>
          <p:nvPr/>
        </p:nvCxnSpPr>
        <p:spPr>
          <a:xfrm flipH="1">
            <a:off x="9822618" y="4920784"/>
            <a:ext cx="23126" cy="2540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39" name="Google Shape;339;p11"/>
          <p:cNvCxnSpPr/>
          <p:nvPr/>
        </p:nvCxnSpPr>
        <p:spPr>
          <a:xfrm rot="10800000">
            <a:off x="9775129" y="4941207"/>
            <a:ext cx="48886" cy="1526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0" name="Google Shape;340;p11"/>
          <p:cNvCxnSpPr/>
          <p:nvPr/>
        </p:nvCxnSpPr>
        <p:spPr>
          <a:xfrm flipH="1">
            <a:off x="9741722" y="4941207"/>
            <a:ext cx="22580" cy="13393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1" name="Google Shape;341;p11"/>
          <p:cNvCxnSpPr/>
          <p:nvPr/>
        </p:nvCxnSpPr>
        <p:spPr>
          <a:xfrm flipH="1">
            <a:off x="9707291" y="5068723"/>
            <a:ext cx="32804" cy="7328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2" name="Google Shape;342;p11"/>
          <p:cNvCxnSpPr/>
          <p:nvPr/>
        </p:nvCxnSpPr>
        <p:spPr>
          <a:xfrm>
            <a:off x="9716323" y="5151649"/>
            <a:ext cx="0" cy="1211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3" name="Google Shape;343;p11"/>
          <p:cNvCxnSpPr/>
          <p:nvPr/>
        </p:nvCxnSpPr>
        <p:spPr>
          <a:xfrm rot="10800000">
            <a:off x="9799572" y="4696140"/>
            <a:ext cx="29109" cy="10991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4" name="Google Shape;344;p11"/>
          <p:cNvCxnSpPr/>
          <p:nvPr/>
        </p:nvCxnSpPr>
        <p:spPr>
          <a:xfrm rot="10800000" flipH="1">
            <a:off x="9799572" y="4684758"/>
            <a:ext cx="87348" cy="1138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5" name="Google Shape;345;p11"/>
          <p:cNvCxnSpPr/>
          <p:nvPr/>
        </p:nvCxnSpPr>
        <p:spPr>
          <a:xfrm>
            <a:off x="9891196" y="4679074"/>
            <a:ext cx="97038" cy="7424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6" name="Google Shape;346;p11"/>
          <p:cNvCxnSpPr/>
          <p:nvPr/>
        </p:nvCxnSpPr>
        <p:spPr>
          <a:xfrm rot="10800000" flipH="1">
            <a:off x="9996632" y="4728002"/>
            <a:ext cx="58239" cy="2594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7" name="Google Shape;347;p11"/>
          <p:cNvCxnSpPr/>
          <p:nvPr/>
        </p:nvCxnSpPr>
        <p:spPr>
          <a:xfrm rot="10800000" flipH="1">
            <a:off x="10058059" y="4671465"/>
            <a:ext cx="8203" cy="6182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8" name="Google Shape;348;p11"/>
          <p:cNvCxnSpPr/>
          <p:nvPr/>
        </p:nvCxnSpPr>
        <p:spPr>
          <a:xfrm rot="10800000">
            <a:off x="10030785" y="4600653"/>
            <a:ext cx="36313" cy="7842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49" name="Google Shape;349;p11"/>
          <p:cNvCxnSpPr/>
          <p:nvPr/>
        </p:nvCxnSpPr>
        <p:spPr>
          <a:xfrm rot="10800000" flipH="1">
            <a:off x="10025751" y="4525805"/>
            <a:ext cx="119406" cy="7769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0" name="Google Shape;350;p11"/>
          <p:cNvCxnSpPr/>
          <p:nvPr/>
        </p:nvCxnSpPr>
        <p:spPr>
          <a:xfrm rot="10800000" flipH="1">
            <a:off x="10139372" y="4465371"/>
            <a:ext cx="144883" cy="6079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1" name="Google Shape;351;p11"/>
          <p:cNvCxnSpPr/>
          <p:nvPr/>
        </p:nvCxnSpPr>
        <p:spPr>
          <a:xfrm rot="10800000">
            <a:off x="10248130" y="4396399"/>
            <a:ext cx="34951" cy="7295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2" name="Google Shape;352;p11"/>
          <p:cNvCxnSpPr/>
          <p:nvPr/>
        </p:nvCxnSpPr>
        <p:spPr>
          <a:xfrm rot="10800000" flipH="1">
            <a:off x="10263954" y="4388041"/>
            <a:ext cx="103103" cy="835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3" name="Google Shape;353;p11"/>
          <p:cNvCxnSpPr/>
          <p:nvPr/>
        </p:nvCxnSpPr>
        <p:spPr>
          <a:xfrm>
            <a:off x="10367057" y="4396399"/>
            <a:ext cx="24782" cy="9319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4" name="Google Shape;354;p11"/>
          <p:cNvCxnSpPr/>
          <p:nvPr/>
        </p:nvCxnSpPr>
        <p:spPr>
          <a:xfrm>
            <a:off x="10391839" y="4489592"/>
            <a:ext cx="304328" cy="10652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5" name="Google Shape;355;p11"/>
          <p:cNvCxnSpPr/>
          <p:nvPr/>
        </p:nvCxnSpPr>
        <p:spPr>
          <a:xfrm rot="10800000" flipH="1">
            <a:off x="10697847" y="4534079"/>
            <a:ext cx="44822" cy="6657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6" name="Google Shape;356;p11"/>
          <p:cNvCxnSpPr/>
          <p:nvPr/>
        </p:nvCxnSpPr>
        <p:spPr>
          <a:xfrm rot="10800000">
            <a:off x="10696167" y="4497806"/>
            <a:ext cx="47235" cy="4504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7" name="Google Shape;357;p11"/>
          <p:cNvCxnSpPr/>
          <p:nvPr/>
        </p:nvCxnSpPr>
        <p:spPr>
          <a:xfrm rot="10800000" flipH="1">
            <a:off x="10696167" y="4432877"/>
            <a:ext cx="62398" cy="5912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8" name="Google Shape;358;p11"/>
          <p:cNvCxnSpPr/>
          <p:nvPr/>
        </p:nvCxnSpPr>
        <p:spPr>
          <a:xfrm rot="10800000" flipH="1">
            <a:off x="10770813" y="4388041"/>
            <a:ext cx="11309" cy="4483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59" name="Google Shape;359;p11"/>
          <p:cNvCxnSpPr/>
          <p:nvPr/>
        </p:nvCxnSpPr>
        <p:spPr>
          <a:xfrm>
            <a:off x="10773826" y="4388041"/>
            <a:ext cx="67901" cy="835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0" name="Google Shape;360;p11"/>
          <p:cNvCxnSpPr/>
          <p:nvPr/>
        </p:nvCxnSpPr>
        <p:spPr>
          <a:xfrm rot="10800000">
            <a:off x="10840254" y="4303206"/>
            <a:ext cx="0" cy="9319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1" name="Google Shape;361;p11"/>
          <p:cNvCxnSpPr/>
          <p:nvPr/>
        </p:nvCxnSpPr>
        <p:spPr>
          <a:xfrm rot="10800000">
            <a:off x="10770813" y="4261808"/>
            <a:ext cx="70914" cy="4139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2" name="Google Shape;362;p11"/>
          <p:cNvCxnSpPr/>
          <p:nvPr/>
        </p:nvCxnSpPr>
        <p:spPr>
          <a:xfrm rot="10800000">
            <a:off x="10758565" y="4170058"/>
            <a:ext cx="23557" cy="9175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3" name="Google Shape;363;p11"/>
          <p:cNvCxnSpPr/>
          <p:nvPr/>
        </p:nvCxnSpPr>
        <p:spPr>
          <a:xfrm rot="10800000" flipH="1">
            <a:off x="10742669" y="4163088"/>
            <a:ext cx="80776" cy="697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4" name="Google Shape;364;p11"/>
          <p:cNvCxnSpPr/>
          <p:nvPr/>
        </p:nvCxnSpPr>
        <p:spPr>
          <a:xfrm rot="10800000" flipH="1">
            <a:off x="10813675" y="4047021"/>
            <a:ext cx="43719" cy="12303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5" name="Google Shape;365;p11"/>
          <p:cNvCxnSpPr/>
          <p:nvPr/>
        </p:nvCxnSpPr>
        <p:spPr>
          <a:xfrm rot="10800000">
            <a:off x="10727366" y="3899034"/>
            <a:ext cx="124850" cy="16200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6" name="Google Shape;366;p11"/>
          <p:cNvCxnSpPr/>
          <p:nvPr/>
        </p:nvCxnSpPr>
        <p:spPr>
          <a:xfrm flipH="1">
            <a:off x="10646212" y="3901904"/>
            <a:ext cx="81154" cy="3830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7" name="Google Shape;367;p11"/>
          <p:cNvCxnSpPr/>
          <p:nvPr/>
        </p:nvCxnSpPr>
        <p:spPr>
          <a:xfrm rot="10800000">
            <a:off x="10517279" y="3868963"/>
            <a:ext cx="133428" cy="8102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8" name="Google Shape;368;p11"/>
          <p:cNvCxnSpPr/>
          <p:nvPr/>
        </p:nvCxnSpPr>
        <p:spPr>
          <a:xfrm rot="10800000">
            <a:off x="10461235" y="3722122"/>
            <a:ext cx="64442" cy="14684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69" name="Google Shape;369;p11"/>
          <p:cNvCxnSpPr/>
          <p:nvPr/>
        </p:nvCxnSpPr>
        <p:spPr>
          <a:xfrm rot="10800000">
            <a:off x="10320404" y="3305681"/>
            <a:ext cx="140890" cy="40915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0" name="Google Shape;370;p11"/>
          <p:cNvCxnSpPr/>
          <p:nvPr/>
        </p:nvCxnSpPr>
        <p:spPr>
          <a:xfrm>
            <a:off x="10323820" y="3305681"/>
            <a:ext cx="897921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1" name="Google Shape;371;p11"/>
          <p:cNvCxnSpPr/>
          <p:nvPr/>
        </p:nvCxnSpPr>
        <p:spPr>
          <a:xfrm rot="10800000">
            <a:off x="9775129" y="3314582"/>
            <a:ext cx="545275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2" name="Google Shape;372;p11"/>
          <p:cNvCxnSpPr/>
          <p:nvPr/>
        </p:nvCxnSpPr>
        <p:spPr>
          <a:xfrm>
            <a:off x="9775129" y="3305681"/>
            <a:ext cx="24443" cy="28973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3" name="Google Shape;373;p11"/>
          <p:cNvCxnSpPr/>
          <p:nvPr/>
        </p:nvCxnSpPr>
        <p:spPr>
          <a:xfrm rot="10800000">
            <a:off x="9723693" y="3588304"/>
            <a:ext cx="86268" cy="71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4" name="Google Shape;374;p11"/>
          <p:cNvCxnSpPr/>
          <p:nvPr/>
        </p:nvCxnSpPr>
        <p:spPr>
          <a:xfrm flipH="1">
            <a:off x="9723693" y="3599152"/>
            <a:ext cx="7017" cy="11568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5" name="Google Shape;375;p11"/>
          <p:cNvCxnSpPr/>
          <p:nvPr/>
        </p:nvCxnSpPr>
        <p:spPr>
          <a:xfrm>
            <a:off x="9730710" y="3714836"/>
            <a:ext cx="257524" cy="29672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6" name="Google Shape;376;p11"/>
          <p:cNvCxnSpPr/>
          <p:nvPr/>
        </p:nvCxnSpPr>
        <p:spPr>
          <a:xfrm rot="10800000">
            <a:off x="9568356" y="3980036"/>
            <a:ext cx="428276" cy="3152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7" name="Google Shape;377;p11"/>
          <p:cNvCxnSpPr/>
          <p:nvPr/>
        </p:nvCxnSpPr>
        <p:spPr>
          <a:xfrm flipH="1">
            <a:off x="9443804" y="3986807"/>
            <a:ext cx="124552" cy="10414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8" name="Google Shape;378;p11"/>
          <p:cNvCxnSpPr/>
          <p:nvPr/>
        </p:nvCxnSpPr>
        <p:spPr>
          <a:xfrm rot="10800000">
            <a:off x="9410531" y="4055142"/>
            <a:ext cx="33273" cy="4057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9" name="Google Shape;379;p11"/>
          <p:cNvCxnSpPr/>
          <p:nvPr/>
        </p:nvCxnSpPr>
        <p:spPr>
          <a:xfrm flipH="1">
            <a:off x="9214572" y="4047021"/>
            <a:ext cx="195959" cy="21478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0" name="Google Shape;380;p11"/>
          <p:cNvCxnSpPr/>
          <p:nvPr/>
        </p:nvCxnSpPr>
        <p:spPr>
          <a:xfrm rot="10800000" flipH="1">
            <a:off x="9770724" y="2628000"/>
            <a:ext cx="149771" cy="67630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1" name="Google Shape;381;p11"/>
          <p:cNvCxnSpPr/>
          <p:nvPr/>
        </p:nvCxnSpPr>
        <p:spPr>
          <a:xfrm rot="10800000" flipH="1">
            <a:off x="9904690" y="2623734"/>
            <a:ext cx="82916" cy="709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2" name="Google Shape;382;p11"/>
          <p:cNvCxnSpPr/>
          <p:nvPr/>
        </p:nvCxnSpPr>
        <p:spPr>
          <a:xfrm rot="10800000">
            <a:off x="9939715" y="2378234"/>
            <a:ext cx="56917" cy="23948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3" name="Google Shape;383;p11"/>
          <p:cNvCxnSpPr/>
          <p:nvPr/>
        </p:nvCxnSpPr>
        <p:spPr>
          <a:xfrm flipH="1">
            <a:off x="9707291" y="2379955"/>
            <a:ext cx="238857" cy="7739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4" name="Google Shape;384;p11"/>
          <p:cNvCxnSpPr/>
          <p:nvPr/>
        </p:nvCxnSpPr>
        <p:spPr>
          <a:xfrm rot="10800000">
            <a:off x="9469295" y="2307796"/>
            <a:ext cx="245370" cy="15733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5" name="Google Shape;385;p11"/>
          <p:cNvCxnSpPr/>
          <p:nvPr/>
        </p:nvCxnSpPr>
        <p:spPr>
          <a:xfrm flipH="1">
            <a:off x="9273087" y="2307796"/>
            <a:ext cx="198262" cy="4064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6" name="Google Shape;386;p11"/>
          <p:cNvCxnSpPr/>
          <p:nvPr/>
        </p:nvCxnSpPr>
        <p:spPr>
          <a:xfrm flipH="1">
            <a:off x="7631476" y="2376958"/>
            <a:ext cx="13402" cy="8471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7" name="Google Shape;387;p11"/>
          <p:cNvCxnSpPr/>
          <p:nvPr/>
        </p:nvCxnSpPr>
        <p:spPr>
          <a:xfrm rot="10800000">
            <a:off x="7574733" y="2457352"/>
            <a:ext cx="67194" cy="777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8" name="Google Shape;388;p11"/>
          <p:cNvCxnSpPr/>
          <p:nvPr/>
        </p:nvCxnSpPr>
        <p:spPr>
          <a:xfrm flipH="1">
            <a:off x="7562168" y="2463596"/>
            <a:ext cx="8041" cy="10726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9" name="Google Shape;389;p11"/>
          <p:cNvCxnSpPr/>
          <p:nvPr/>
        </p:nvCxnSpPr>
        <p:spPr>
          <a:xfrm>
            <a:off x="7562168" y="2561588"/>
            <a:ext cx="32426" cy="11129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0" name="Google Shape;390;p11"/>
          <p:cNvCxnSpPr/>
          <p:nvPr/>
        </p:nvCxnSpPr>
        <p:spPr>
          <a:xfrm>
            <a:off x="7591078" y="2678683"/>
            <a:ext cx="0" cy="5840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1" name="Google Shape;391;p11"/>
          <p:cNvCxnSpPr/>
          <p:nvPr/>
        </p:nvCxnSpPr>
        <p:spPr>
          <a:xfrm rot="10800000">
            <a:off x="7499717" y="2740734"/>
            <a:ext cx="9487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2" name="Google Shape;392;p11"/>
          <p:cNvCxnSpPr/>
          <p:nvPr/>
        </p:nvCxnSpPr>
        <p:spPr>
          <a:xfrm>
            <a:off x="7499717" y="2737083"/>
            <a:ext cx="0" cy="5217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3" name="Google Shape;393;p11"/>
          <p:cNvCxnSpPr/>
          <p:nvPr/>
        </p:nvCxnSpPr>
        <p:spPr>
          <a:xfrm>
            <a:off x="7491896" y="2789256"/>
            <a:ext cx="70272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4" name="Google Shape;394;p11"/>
          <p:cNvCxnSpPr/>
          <p:nvPr/>
        </p:nvCxnSpPr>
        <p:spPr>
          <a:xfrm flipH="1">
            <a:off x="7507539" y="2789256"/>
            <a:ext cx="54629" cy="5691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5" name="Google Shape;395;p11"/>
          <p:cNvCxnSpPr/>
          <p:nvPr/>
        </p:nvCxnSpPr>
        <p:spPr>
          <a:xfrm rot="10800000">
            <a:off x="7436440" y="2849115"/>
            <a:ext cx="58244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6" name="Google Shape;396;p11"/>
          <p:cNvCxnSpPr/>
          <p:nvPr/>
        </p:nvCxnSpPr>
        <p:spPr>
          <a:xfrm flipH="1">
            <a:off x="7315641" y="2846172"/>
            <a:ext cx="105329" cy="7256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7" name="Google Shape;397;p11"/>
          <p:cNvCxnSpPr/>
          <p:nvPr/>
        </p:nvCxnSpPr>
        <p:spPr>
          <a:xfrm rot="10800000">
            <a:off x="7279034" y="2862975"/>
            <a:ext cx="37666" cy="4944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8" name="Google Shape;398;p11"/>
          <p:cNvCxnSpPr/>
          <p:nvPr/>
        </p:nvCxnSpPr>
        <p:spPr>
          <a:xfrm flipH="1">
            <a:off x="7151034" y="2863355"/>
            <a:ext cx="133847" cy="10065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99" name="Google Shape;399;p11"/>
          <p:cNvCxnSpPr/>
          <p:nvPr/>
        </p:nvCxnSpPr>
        <p:spPr>
          <a:xfrm>
            <a:off x="7151034" y="2971293"/>
            <a:ext cx="68876" cy="2846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00" name="Google Shape;400;p11"/>
          <p:cNvCxnSpPr/>
          <p:nvPr/>
        </p:nvCxnSpPr>
        <p:spPr>
          <a:xfrm flipH="1">
            <a:off x="7110259" y="3004986"/>
            <a:ext cx="116784" cy="656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01" name="Google Shape;401;p11"/>
          <p:cNvCxnSpPr/>
          <p:nvPr/>
        </p:nvCxnSpPr>
        <p:spPr>
          <a:xfrm flipH="1">
            <a:off x="6968520" y="3015937"/>
            <a:ext cx="141739" cy="16485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02" name="Google Shape;402;p11"/>
          <p:cNvCxnSpPr/>
          <p:nvPr/>
        </p:nvCxnSpPr>
        <p:spPr>
          <a:xfrm flipH="1">
            <a:off x="6852499" y="3184408"/>
            <a:ext cx="103542" cy="14511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03" name="Google Shape;403;p11"/>
          <p:cNvCxnSpPr>
            <a:stCxn id="257" idx="2"/>
            <a:endCxn id="260" idx="3"/>
          </p:cNvCxnSpPr>
          <p:nvPr/>
        </p:nvCxnSpPr>
        <p:spPr>
          <a:xfrm rot="10800000">
            <a:off x="4962929" y="2846566"/>
            <a:ext cx="2534700" cy="282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04" name="Google Shape;404;p11"/>
          <p:cNvCxnSpPr>
            <a:stCxn id="255" idx="2"/>
            <a:endCxn id="261" idx="3"/>
          </p:cNvCxnSpPr>
          <p:nvPr/>
        </p:nvCxnSpPr>
        <p:spPr>
          <a:xfrm rot="10800000">
            <a:off x="4775851" y="3633170"/>
            <a:ext cx="3507000" cy="206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p11"/>
          <p:cNvSpPr txBox="1"/>
          <p:nvPr/>
        </p:nvSpPr>
        <p:spPr>
          <a:xfrm>
            <a:off x="5410915" y="2270644"/>
            <a:ext cx="1382244" cy="472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A6A6A6"/>
              </a:buClr>
              <a:buSzPts val="2000"/>
              <a:buFont typeface="Arial"/>
              <a:buNone/>
            </a:pPr>
            <a:r>
              <a:rPr lang="en-US" sz="2000">
                <a:solidFill>
                  <a:srgbClr val="A6A6A6"/>
                </a:solidFill>
                <a:latin typeface="Arial"/>
                <a:ea typeface="Arial"/>
                <a:cs typeface="Arial"/>
                <a:sym typeface="Arial"/>
              </a:rPr>
              <a:t>Malacca</a:t>
            </a:r>
            <a:endParaRPr sz="2000">
              <a:solidFill>
                <a:srgbClr val="A6A6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1"/>
          <p:cNvSpPr txBox="1"/>
          <p:nvPr/>
        </p:nvSpPr>
        <p:spPr>
          <a:xfrm>
            <a:off x="6495642" y="399357"/>
            <a:ext cx="162801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A6A6A6"/>
              </a:buClr>
              <a:buSzPts val="2000"/>
              <a:buFont typeface="Arial"/>
              <a:buNone/>
            </a:pPr>
            <a:r>
              <a:rPr lang="en-US" sz="2000">
                <a:solidFill>
                  <a:srgbClr val="A6A6A6"/>
                </a:solidFill>
                <a:latin typeface="Arial"/>
                <a:ea typeface="Arial"/>
                <a:cs typeface="Arial"/>
                <a:sym typeface="Arial"/>
              </a:rPr>
              <a:t>Negeri sembilan</a:t>
            </a:r>
            <a:endParaRPr sz="2000">
              <a:solidFill>
                <a:srgbClr val="A6A6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1"/>
          <p:cNvSpPr txBox="1"/>
          <p:nvPr/>
        </p:nvSpPr>
        <p:spPr>
          <a:xfrm>
            <a:off x="8562953" y="1298177"/>
            <a:ext cx="1738789" cy="617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A6A6A6"/>
              </a:buClr>
              <a:buSzPts val="2000"/>
              <a:buFont typeface="Arial"/>
              <a:buNone/>
            </a:pPr>
            <a:r>
              <a:rPr lang="en-US" sz="2000">
                <a:solidFill>
                  <a:srgbClr val="A6A6A6"/>
                </a:solidFill>
                <a:latin typeface="Arial"/>
                <a:ea typeface="Arial"/>
                <a:cs typeface="Arial"/>
                <a:sym typeface="Arial"/>
              </a:rPr>
              <a:t>Pahang</a:t>
            </a:r>
            <a:endParaRPr sz="2000">
              <a:solidFill>
                <a:srgbClr val="A6A6A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1"/>
          <p:cNvSpPr txBox="1"/>
          <p:nvPr/>
        </p:nvSpPr>
        <p:spPr>
          <a:xfrm>
            <a:off x="7682432" y="3238098"/>
            <a:ext cx="114089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Batu Pahat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1"/>
          <p:cNvSpPr txBox="1"/>
          <p:nvPr/>
        </p:nvSpPr>
        <p:spPr>
          <a:xfrm>
            <a:off x="6793160" y="3130867"/>
            <a:ext cx="83989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Muar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0" name="Google Shape;410;p11"/>
          <p:cNvPicPr preferRelativeResize="0"/>
          <p:nvPr/>
        </p:nvPicPr>
        <p:blipFill rotWithShape="1">
          <a:blip r:embed="rId4">
            <a:alphaModFix/>
          </a:blip>
          <a:srcRect l="13462" t="63356" r="12371" b="6809"/>
          <a:stretch/>
        </p:blipFill>
        <p:spPr>
          <a:xfrm>
            <a:off x="2161507" y="1299004"/>
            <a:ext cx="2602715" cy="1255609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11" name="Google Shape;411;p11"/>
          <p:cNvPicPr preferRelativeResize="0"/>
          <p:nvPr/>
        </p:nvPicPr>
        <p:blipFill rotWithShape="1">
          <a:blip r:embed="rId5">
            <a:alphaModFix/>
          </a:blip>
          <a:srcRect l="52429" t="42665" r="12360" b="36000"/>
          <a:stretch/>
        </p:blipFill>
        <p:spPr>
          <a:xfrm>
            <a:off x="5627365" y="4760000"/>
            <a:ext cx="3168163" cy="1330398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12" name="Google Shape;412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133600" y="3889808"/>
            <a:ext cx="2642161" cy="1557851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13" name="Google Shape;413;p11"/>
          <p:cNvSpPr txBox="1"/>
          <p:nvPr/>
        </p:nvSpPr>
        <p:spPr>
          <a:xfrm>
            <a:off x="4779010" y="1341742"/>
            <a:ext cx="260278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Development = 65.97 acres</a:t>
            </a:r>
            <a:b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Future Use = 104.09 acres</a:t>
            </a:r>
            <a:b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= 170.87 acres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11"/>
          <p:cNvSpPr txBox="1"/>
          <p:nvPr/>
        </p:nvSpPr>
        <p:spPr>
          <a:xfrm>
            <a:off x="2087514" y="5421729"/>
            <a:ext cx="247696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Development = 376.35 acres</a:t>
            </a:r>
            <a:b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Future Use = 180.37 acres</a:t>
            </a:r>
            <a:b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= 556.72 acres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11"/>
          <p:cNvSpPr txBox="1"/>
          <p:nvPr/>
        </p:nvSpPr>
        <p:spPr>
          <a:xfrm>
            <a:off x="8841614" y="5408050"/>
            <a:ext cx="2327881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Development = 14.5 acres</a:t>
            </a:r>
            <a:b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Future Use = 312.84 acres</a:t>
            </a:r>
            <a:b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= 327.34 acres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3190108" y="219157"/>
            <a:ext cx="6464300" cy="6413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5">
                    <a:lumMod val="50000"/>
                  </a:schemeClr>
                </a:solidFill>
                <a:latin typeface="Lucida Sans" panose="020B0602030504020204" pitchFamily="34" charset="0"/>
              </a:rPr>
              <a:t>MALAYSIA TECHNICAL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6872" y="1427347"/>
            <a:ext cx="2963450" cy="2159533"/>
            <a:chOff x="256872" y="1427347"/>
            <a:chExt cx="2963450" cy="2159533"/>
          </a:xfrm>
        </p:grpSpPr>
        <p:sp>
          <p:nvSpPr>
            <p:cNvPr id="6" name="Rectangle 5"/>
            <p:cNvSpPr/>
            <p:nvPr/>
          </p:nvSpPr>
          <p:spPr>
            <a:xfrm>
              <a:off x="268060" y="2201885"/>
              <a:ext cx="295226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b="1" dirty="0">
                  <a:solidFill>
                    <a:srgbClr val="EE3078"/>
                  </a:solidFill>
                  <a:latin typeface="Lucida Sans" panose="020B0602030504020204" pitchFamily="34" charset="0"/>
                </a:rPr>
                <a:t>Sustainable Technology &amp; Transportation</a:t>
              </a:r>
            </a:p>
          </p:txBody>
        </p:sp>
        <p:pic>
          <p:nvPicPr>
            <p:cNvPr id="7" name="Picture 2" descr="Image result for uthm.pn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56872" y="1427347"/>
              <a:ext cx="2812499" cy="774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7" descr="Image result for utem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19249" y="1007021"/>
            <a:ext cx="3754060" cy="265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956809" y="2689714"/>
            <a:ext cx="29273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ucida Sans" panose="020B0602030504020204" pitchFamily="34" charset="0"/>
              </a:rPr>
              <a:t>Advanced Manufacturing </a:t>
            </a:r>
          </a:p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ucida Sans" panose="020B0602030504020204" pitchFamily="34" charset="0"/>
              </a:rPr>
              <a:t>and Computing Technology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801271" y="4286719"/>
            <a:ext cx="2946284" cy="1540657"/>
            <a:chOff x="8801271" y="4286719"/>
            <a:chExt cx="2946284" cy="1540657"/>
          </a:xfrm>
        </p:grpSpPr>
        <p:pic>
          <p:nvPicPr>
            <p:cNvPr id="11" name="Picture 10" descr="Image result for unimap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8875678" y="4286719"/>
              <a:ext cx="1807649" cy="8156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8801271" y="5242601"/>
              <a:ext cx="294628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ucida Sans" panose="020B0602030504020204" pitchFamily="34" charset="0"/>
                </a:rPr>
                <a:t>Electronic and Automation Engineering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01106" y="1266810"/>
            <a:ext cx="5423571" cy="4856364"/>
            <a:chOff x="3201106" y="1266810"/>
            <a:chExt cx="5423571" cy="4856364"/>
          </a:xfrm>
        </p:grpSpPr>
        <p:sp>
          <p:nvSpPr>
            <p:cNvPr id="14" name="Shape 3748"/>
            <p:cNvSpPr/>
            <p:nvPr/>
          </p:nvSpPr>
          <p:spPr>
            <a:xfrm rot="18900000">
              <a:off x="3201106" y="2120475"/>
              <a:ext cx="2128723" cy="427677"/>
            </a:xfrm>
            <a:prstGeom prst="rect">
              <a:avLst/>
            </a:prstGeom>
            <a:solidFill>
              <a:srgbClr val="C13018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5" name="Shape 3750"/>
            <p:cNvSpPr/>
            <p:nvPr/>
          </p:nvSpPr>
          <p:spPr>
            <a:xfrm rot="2700000" flipH="1">
              <a:off x="6495954" y="2117333"/>
              <a:ext cx="2128723" cy="427677"/>
            </a:xfrm>
            <a:prstGeom prst="rect">
              <a:avLst/>
            </a:prstGeom>
            <a:solidFill>
              <a:srgbClr val="03192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6" name="Shape 3752"/>
            <p:cNvSpPr/>
            <p:nvPr/>
          </p:nvSpPr>
          <p:spPr>
            <a:xfrm rot="8100000">
              <a:off x="6495954" y="4844718"/>
              <a:ext cx="2128723" cy="427677"/>
            </a:xfrm>
            <a:prstGeom prst="rect">
              <a:avLst/>
            </a:prstGeom>
            <a:solidFill>
              <a:srgbClr val="0D95BC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7" name="Shape 3753"/>
            <p:cNvSpPr/>
            <p:nvPr/>
          </p:nvSpPr>
          <p:spPr>
            <a:xfrm rot="16190568">
              <a:off x="5656163" y="4525007"/>
              <a:ext cx="2141814" cy="51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15"/>
                  </a:moveTo>
                  <a:lnTo>
                    <a:pt x="21588" y="21600"/>
                  </a:lnTo>
                  <a:lnTo>
                    <a:pt x="10610" y="21450"/>
                  </a:lnTo>
                  <a:lnTo>
                    <a:pt x="0" y="21450"/>
                  </a:lnTo>
                  <a:lnTo>
                    <a:pt x="0" y="21270"/>
                  </a:lnTo>
                  <a:lnTo>
                    <a:pt x="4300" y="0"/>
                  </a:lnTo>
                  <a:lnTo>
                    <a:pt x="17128" y="0"/>
                  </a:lnTo>
                  <a:lnTo>
                    <a:pt x="17128" y="454"/>
                  </a:ln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8" name="Shape 3754"/>
            <p:cNvSpPr/>
            <p:nvPr/>
          </p:nvSpPr>
          <p:spPr>
            <a:xfrm rot="13500000" flipH="1">
              <a:off x="3197184" y="4844974"/>
              <a:ext cx="2128723" cy="427677"/>
            </a:xfrm>
            <a:prstGeom prst="rect">
              <a:avLst/>
            </a:prstGeom>
            <a:solidFill>
              <a:srgbClr val="EBCB38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19" name="Shape 3755"/>
            <p:cNvSpPr/>
            <p:nvPr/>
          </p:nvSpPr>
          <p:spPr>
            <a:xfrm>
              <a:off x="4841326" y="1540084"/>
              <a:ext cx="516892" cy="2190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" y="0"/>
                  </a:moveTo>
                  <a:lnTo>
                    <a:pt x="21426" y="4194"/>
                  </a:lnTo>
                  <a:lnTo>
                    <a:pt x="21600" y="16738"/>
                  </a:lnTo>
                  <a:lnTo>
                    <a:pt x="21259" y="16738"/>
                  </a:lnTo>
                  <a:lnTo>
                    <a:pt x="21259" y="21600"/>
                  </a:lnTo>
                  <a:lnTo>
                    <a:pt x="255" y="21600"/>
                  </a:lnTo>
                  <a:lnTo>
                    <a:pt x="255" y="16749"/>
                  </a:lnTo>
                  <a:lnTo>
                    <a:pt x="233" y="167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301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0" name="Shape 3756"/>
            <p:cNvSpPr/>
            <p:nvPr/>
          </p:nvSpPr>
          <p:spPr>
            <a:xfrm>
              <a:off x="4837402" y="3729946"/>
              <a:ext cx="516892" cy="2123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9" y="0"/>
                  </a:moveTo>
                  <a:lnTo>
                    <a:pt x="21423" y="0"/>
                  </a:lnTo>
                  <a:lnTo>
                    <a:pt x="21423" y="4332"/>
                  </a:lnTo>
                  <a:lnTo>
                    <a:pt x="21600" y="4333"/>
                  </a:lnTo>
                  <a:lnTo>
                    <a:pt x="21426" y="17273"/>
                  </a:lnTo>
                  <a:lnTo>
                    <a:pt x="179" y="21600"/>
                  </a:lnTo>
                  <a:lnTo>
                    <a:pt x="0" y="21600"/>
                  </a:lnTo>
                  <a:lnTo>
                    <a:pt x="233" y="4321"/>
                  </a:lnTo>
                  <a:lnTo>
                    <a:pt x="419" y="4321"/>
                  </a:ln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1" name="Shape 3758"/>
            <p:cNvSpPr/>
            <p:nvPr/>
          </p:nvSpPr>
          <p:spPr>
            <a:xfrm rot="16200000">
              <a:off x="6988367" y="3074534"/>
              <a:ext cx="431153" cy="2587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343"/>
                  </a:moveTo>
                  <a:lnTo>
                    <a:pt x="233" y="21600"/>
                  </a:lnTo>
                  <a:lnTo>
                    <a:pt x="0" y="4706"/>
                  </a:lnTo>
                  <a:lnTo>
                    <a:pt x="183" y="4706"/>
                  </a:lnTo>
                  <a:lnTo>
                    <a:pt x="183" y="0"/>
                  </a:lnTo>
                  <a:lnTo>
                    <a:pt x="21245" y="0"/>
                  </a:lnTo>
                  <a:lnTo>
                    <a:pt x="21245" y="4694"/>
                  </a:lnTo>
                  <a:lnTo>
                    <a:pt x="21426" y="4694"/>
                  </a:ln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2" name="Shape 3759"/>
            <p:cNvSpPr/>
            <p:nvPr/>
          </p:nvSpPr>
          <p:spPr>
            <a:xfrm rot="5400000">
              <a:off x="4403599" y="3073533"/>
              <a:ext cx="431153" cy="259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347"/>
                  </a:moveTo>
                  <a:lnTo>
                    <a:pt x="174" y="4711"/>
                  </a:lnTo>
                  <a:lnTo>
                    <a:pt x="508" y="4711"/>
                  </a:lnTo>
                  <a:lnTo>
                    <a:pt x="508" y="0"/>
                  </a:lnTo>
                  <a:lnTo>
                    <a:pt x="21570" y="0"/>
                  </a:lnTo>
                  <a:lnTo>
                    <a:pt x="21570" y="4722"/>
                  </a:lnTo>
                  <a:lnTo>
                    <a:pt x="21600" y="4722"/>
                  </a:lnTo>
                  <a:lnTo>
                    <a:pt x="21570" y="6911"/>
                  </a:lnTo>
                  <a:lnTo>
                    <a:pt x="21570" y="13065"/>
                  </a:lnTo>
                  <a:lnTo>
                    <a:pt x="21485" y="13065"/>
                  </a:lnTo>
                  <a:lnTo>
                    <a:pt x="21367" y="21600"/>
                  </a:ln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3" name="Shape 3760"/>
            <p:cNvSpPr/>
            <p:nvPr/>
          </p:nvSpPr>
          <p:spPr>
            <a:xfrm>
              <a:off x="6467565" y="1536943"/>
              <a:ext cx="516892" cy="2183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21" y="0"/>
                  </a:moveTo>
                  <a:lnTo>
                    <a:pt x="21600" y="0"/>
                  </a:lnTo>
                  <a:lnTo>
                    <a:pt x="21480" y="8637"/>
                  </a:lnTo>
                  <a:lnTo>
                    <a:pt x="21483" y="8637"/>
                  </a:lnTo>
                  <a:lnTo>
                    <a:pt x="21483" y="21600"/>
                  </a:lnTo>
                  <a:lnTo>
                    <a:pt x="479" y="21600"/>
                  </a:lnTo>
                  <a:lnTo>
                    <a:pt x="479" y="16792"/>
                  </a:lnTo>
                  <a:lnTo>
                    <a:pt x="0" y="16791"/>
                  </a:lnTo>
                  <a:lnTo>
                    <a:pt x="174" y="4207"/>
                  </a:lnTo>
                  <a:close/>
                </a:path>
              </a:pathLst>
            </a:custGeom>
            <a:solidFill>
              <a:srgbClr val="0639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4" name="Freeform: Shape 50"/>
            <p:cNvSpPr/>
            <p:nvPr/>
          </p:nvSpPr>
          <p:spPr>
            <a:xfrm>
              <a:off x="5909115" y="2769211"/>
              <a:ext cx="2588583" cy="504998"/>
            </a:xfrm>
            <a:custGeom>
              <a:avLst/>
              <a:gdLst>
                <a:gd name="connsiteX0" fmla="*/ 0 w 1966201"/>
                <a:gd name="connsiteY0" fmla="*/ 458220 h 458601"/>
                <a:gd name="connsiteX1" fmla="*/ 1889 w 1966201"/>
                <a:gd name="connsiteY1" fmla="*/ 458411 h 458601"/>
                <a:gd name="connsiteX2" fmla="*/ 0 w 1966201"/>
                <a:gd name="connsiteY2" fmla="*/ 458601 h 458601"/>
                <a:gd name="connsiteX3" fmla="*/ 2627 w 1966201"/>
                <a:gd name="connsiteY3" fmla="*/ 265 h 458601"/>
                <a:gd name="connsiteX4" fmla="*/ 46212 w 1966201"/>
                <a:gd name="connsiteY4" fmla="*/ 4659 h 458601"/>
                <a:gd name="connsiteX5" fmla="*/ 89253 w 1966201"/>
                <a:gd name="connsiteY5" fmla="*/ 18019 h 458601"/>
                <a:gd name="connsiteX6" fmla="*/ 116286 w 1966201"/>
                <a:gd name="connsiteY6" fmla="*/ 32691 h 458601"/>
                <a:gd name="connsiteX7" fmla="*/ 1528302 w 1966201"/>
                <a:gd name="connsiteY7" fmla="*/ 32691 h 458601"/>
                <a:gd name="connsiteX8" fmla="*/ 1528302 w 1966201"/>
                <a:gd name="connsiteY8" fmla="*/ 36299 h 458601"/>
                <a:gd name="connsiteX9" fmla="*/ 1966201 w 1966201"/>
                <a:gd name="connsiteY9" fmla="*/ 37500 h 458601"/>
                <a:gd name="connsiteX10" fmla="*/ 1578847 w 1966201"/>
                <a:gd name="connsiteY10" fmla="*/ 429631 h 458601"/>
                <a:gd name="connsiteX11" fmla="*/ 427916 w 1966201"/>
                <a:gd name="connsiteY11" fmla="*/ 426473 h 458601"/>
                <a:gd name="connsiteX12" fmla="*/ 427918 w 1966201"/>
                <a:gd name="connsiteY12" fmla="*/ 425883 h 458601"/>
                <a:gd name="connsiteX13" fmla="*/ 116336 w 1966201"/>
                <a:gd name="connsiteY13" fmla="*/ 425883 h 458601"/>
                <a:gd name="connsiteX14" fmla="*/ 89253 w 1966201"/>
                <a:gd name="connsiteY14" fmla="*/ 440583 h 458601"/>
                <a:gd name="connsiteX15" fmla="*/ 46212 w 1966201"/>
                <a:gd name="connsiteY15" fmla="*/ 453943 h 458601"/>
                <a:gd name="connsiteX16" fmla="*/ 2627 w 1966201"/>
                <a:gd name="connsiteY16" fmla="*/ 458336 h 458601"/>
                <a:gd name="connsiteX17" fmla="*/ 0 w 1966201"/>
                <a:gd name="connsiteY17" fmla="*/ 0 h 458601"/>
                <a:gd name="connsiteX18" fmla="*/ 1116 w 1966201"/>
                <a:gd name="connsiteY18" fmla="*/ 113 h 458601"/>
                <a:gd name="connsiteX19" fmla="*/ 0 w 1966201"/>
                <a:gd name="connsiteY19" fmla="*/ 281 h 4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66201" h="458601">
                  <a:moveTo>
                    <a:pt x="0" y="458220"/>
                  </a:moveTo>
                  <a:lnTo>
                    <a:pt x="1889" y="458411"/>
                  </a:lnTo>
                  <a:lnTo>
                    <a:pt x="0" y="458601"/>
                  </a:lnTo>
                  <a:close/>
                  <a:moveTo>
                    <a:pt x="2627" y="265"/>
                  </a:moveTo>
                  <a:lnTo>
                    <a:pt x="46212" y="4659"/>
                  </a:lnTo>
                  <a:cubicBezTo>
                    <a:pt x="61138" y="7713"/>
                    <a:pt x="75537" y="12218"/>
                    <a:pt x="89253" y="18019"/>
                  </a:cubicBezTo>
                  <a:lnTo>
                    <a:pt x="116286" y="32691"/>
                  </a:lnTo>
                  <a:lnTo>
                    <a:pt x="1528302" y="32691"/>
                  </a:lnTo>
                  <a:lnTo>
                    <a:pt x="1528302" y="36299"/>
                  </a:lnTo>
                  <a:lnTo>
                    <a:pt x="1966201" y="37500"/>
                  </a:lnTo>
                  <a:lnTo>
                    <a:pt x="1578847" y="429631"/>
                  </a:lnTo>
                  <a:lnTo>
                    <a:pt x="427916" y="426473"/>
                  </a:lnTo>
                  <a:lnTo>
                    <a:pt x="427918" y="425883"/>
                  </a:lnTo>
                  <a:lnTo>
                    <a:pt x="116336" y="425883"/>
                  </a:lnTo>
                  <a:lnTo>
                    <a:pt x="89253" y="440583"/>
                  </a:lnTo>
                  <a:cubicBezTo>
                    <a:pt x="75537" y="446384"/>
                    <a:pt x="61138" y="450889"/>
                    <a:pt x="46212" y="453943"/>
                  </a:cubicBezTo>
                  <a:lnTo>
                    <a:pt x="2627" y="458336"/>
                  </a:lnTo>
                  <a:close/>
                  <a:moveTo>
                    <a:pt x="0" y="0"/>
                  </a:moveTo>
                  <a:lnTo>
                    <a:pt x="1116" y="113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0639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5" name="Shape 3763"/>
            <p:cNvSpPr/>
            <p:nvPr/>
          </p:nvSpPr>
          <p:spPr>
            <a:xfrm rot="5400000">
              <a:off x="4969675" y="3316030"/>
              <a:ext cx="252499" cy="603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  <a:close/>
                </a:path>
              </a:pathLst>
            </a:custGeom>
            <a:solidFill>
              <a:srgbClr val="C1301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6" name="Shape 3764"/>
            <p:cNvSpPr/>
            <p:nvPr/>
          </p:nvSpPr>
          <p:spPr>
            <a:xfrm rot="5400000">
              <a:off x="4969522" y="3565637"/>
              <a:ext cx="252499" cy="603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29" y="0"/>
                    <a:pt x="21600" y="4835"/>
                    <a:pt x="21600" y="10800"/>
                  </a:cubicBezTo>
                  <a:cubicBezTo>
                    <a:pt x="21600" y="16765"/>
                    <a:pt x="11929" y="21600"/>
                    <a:pt x="0" y="21600"/>
                  </a:cubicBez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7" name="Shape 3765"/>
            <p:cNvSpPr/>
            <p:nvPr/>
          </p:nvSpPr>
          <p:spPr>
            <a:xfrm rot="5400000">
              <a:off x="6612484" y="3301813"/>
              <a:ext cx="252499" cy="603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  <a:close/>
                </a:path>
              </a:pathLst>
            </a:custGeom>
            <a:solidFill>
              <a:srgbClr val="0639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8" name="Shape 3766"/>
            <p:cNvSpPr/>
            <p:nvPr/>
          </p:nvSpPr>
          <p:spPr>
            <a:xfrm rot="5400000">
              <a:off x="6612331" y="3551417"/>
              <a:ext cx="252499" cy="603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29" y="0"/>
                    <a:pt x="21600" y="4835"/>
                    <a:pt x="21600" y="10800"/>
                  </a:cubicBezTo>
                  <a:cubicBezTo>
                    <a:pt x="21600" y="16765"/>
                    <a:pt x="11929" y="21600"/>
                    <a:pt x="0" y="21600"/>
                  </a:cubicBez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29" name="Shape 3767"/>
            <p:cNvSpPr/>
            <p:nvPr/>
          </p:nvSpPr>
          <p:spPr>
            <a:xfrm>
              <a:off x="5614467" y="4112829"/>
              <a:ext cx="301884" cy="50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30" name="Shape 3768"/>
            <p:cNvSpPr/>
            <p:nvPr/>
          </p:nvSpPr>
          <p:spPr>
            <a:xfrm>
              <a:off x="5912891" y="4112957"/>
              <a:ext cx="301884" cy="504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29" y="0"/>
                    <a:pt x="21600" y="4835"/>
                    <a:pt x="21600" y="10800"/>
                  </a:cubicBezTo>
                  <a:cubicBezTo>
                    <a:pt x="21600" y="16765"/>
                    <a:pt x="11929" y="21600"/>
                    <a:pt x="0" y="21600"/>
                  </a:cubicBez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  <p:sp>
          <p:nvSpPr>
            <p:cNvPr id="31" name="Shape 3770"/>
            <p:cNvSpPr/>
            <p:nvPr/>
          </p:nvSpPr>
          <p:spPr>
            <a:xfrm>
              <a:off x="7552064" y="1741668"/>
              <a:ext cx="778140" cy="755028"/>
            </a:xfrm>
            <a:prstGeom prst="ellipse">
              <a:avLst/>
            </a:prstGeom>
            <a:solidFill>
              <a:srgbClr val="063951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Lucida Sans" panose="020B0602030504020204" pitchFamily="34" charset="0"/>
                  <a:sym typeface="Roboto Regular"/>
                </a:rPr>
                <a:t>2</a:t>
              </a:r>
              <a:endParaRPr sz="5865" b="1" dirty="0">
                <a:solidFill>
                  <a:srgbClr val="FFFFFF"/>
                </a:solidFill>
                <a:latin typeface="Lucida Sans" panose="020B0602030504020204" pitchFamily="34" charset="0"/>
                <a:sym typeface="Roboto Regular"/>
              </a:endParaRPr>
            </a:p>
          </p:txBody>
        </p:sp>
        <p:sp>
          <p:nvSpPr>
            <p:cNvPr id="32" name="Shape 3771"/>
            <p:cNvSpPr/>
            <p:nvPr/>
          </p:nvSpPr>
          <p:spPr>
            <a:xfrm>
              <a:off x="7455697" y="4878802"/>
              <a:ext cx="778140" cy="738220"/>
            </a:xfrm>
            <a:prstGeom prst="ellipse">
              <a:avLst/>
            </a:prstGeom>
            <a:solidFill>
              <a:srgbClr val="0D95BC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Lucida Sans" panose="020B0602030504020204" pitchFamily="34" charset="0"/>
                  <a:sym typeface="Roboto Regular"/>
                </a:rPr>
                <a:t>3</a:t>
              </a:r>
              <a:endParaRPr sz="5865" b="1" dirty="0">
                <a:solidFill>
                  <a:srgbClr val="FFFFFF"/>
                </a:solidFill>
                <a:latin typeface="Lucida Sans" panose="020B0602030504020204" pitchFamily="34" charset="0"/>
                <a:sym typeface="Roboto Regular"/>
              </a:endParaRPr>
            </a:p>
          </p:txBody>
        </p:sp>
        <p:sp>
          <p:nvSpPr>
            <p:cNvPr id="33" name="Shape 3772"/>
            <p:cNvSpPr/>
            <p:nvPr/>
          </p:nvSpPr>
          <p:spPr>
            <a:xfrm>
              <a:off x="3587438" y="4919783"/>
              <a:ext cx="778140" cy="738220"/>
            </a:xfrm>
            <a:prstGeom prst="ellipse">
              <a:avLst/>
            </a:prstGeom>
            <a:solidFill>
              <a:srgbClr val="EBCB38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Lucida Sans" panose="020B0602030504020204" pitchFamily="34" charset="0"/>
                  <a:sym typeface="Roboto Regular"/>
                </a:rPr>
                <a:t>4</a:t>
              </a:r>
              <a:endParaRPr sz="5865" b="1" dirty="0">
                <a:solidFill>
                  <a:srgbClr val="FFFFFF"/>
                </a:solidFill>
                <a:latin typeface="Lucida Sans" panose="020B0602030504020204" pitchFamily="34" charset="0"/>
                <a:sym typeface="Roboto Regular"/>
              </a:endParaRPr>
            </a:p>
          </p:txBody>
        </p:sp>
        <p:sp>
          <p:nvSpPr>
            <p:cNvPr id="34" name="Shape 3773"/>
            <p:cNvSpPr/>
            <p:nvPr/>
          </p:nvSpPr>
          <p:spPr>
            <a:xfrm>
              <a:off x="3483404" y="1741668"/>
              <a:ext cx="778140" cy="755028"/>
            </a:xfrm>
            <a:prstGeom prst="ellipse">
              <a:avLst/>
            </a:prstGeom>
            <a:solidFill>
              <a:srgbClr val="C13018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Lucida Sans" panose="020B0602030504020204" pitchFamily="34" charset="0"/>
                  <a:sym typeface="Roboto Regular"/>
                </a:rPr>
                <a:t>1</a:t>
              </a:r>
              <a:endParaRPr sz="5865" b="1" dirty="0">
                <a:solidFill>
                  <a:srgbClr val="FFFFFF"/>
                </a:solidFill>
                <a:latin typeface="Lucida Sans" panose="020B0602030504020204" pitchFamily="34" charset="0"/>
                <a:sym typeface="Roboto Regular"/>
              </a:endParaRPr>
            </a:p>
          </p:txBody>
        </p:sp>
        <p:sp>
          <p:nvSpPr>
            <p:cNvPr id="35" name="Freeform: Shape 51"/>
            <p:cNvSpPr/>
            <p:nvPr/>
          </p:nvSpPr>
          <p:spPr>
            <a:xfrm>
              <a:off x="3328084" y="2769084"/>
              <a:ext cx="2584490" cy="504998"/>
            </a:xfrm>
            <a:custGeom>
              <a:avLst/>
              <a:gdLst>
                <a:gd name="connsiteX0" fmla="*/ 1963092 w 1963092"/>
                <a:gd name="connsiteY0" fmla="*/ 0 h 458601"/>
                <a:gd name="connsiteX1" fmla="*/ 1963092 w 1963092"/>
                <a:gd name="connsiteY1" fmla="*/ 458601 h 458601"/>
                <a:gd name="connsiteX2" fmla="*/ 1873840 w 1963092"/>
                <a:gd name="connsiteY2" fmla="*/ 440583 h 458601"/>
                <a:gd name="connsiteX3" fmla="*/ 1861086 w 1963092"/>
                <a:gd name="connsiteY3" fmla="*/ 433661 h 458601"/>
                <a:gd name="connsiteX4" fmla="*/ 764151 w 1963092"/>
                <a:gd name="connsiteY4" fmla="*/ 433661 h 458601"/>
                <a:gd name="connsiteX5" fmla="*/ 764151 w 1963092"/>
                <a:gd name="connsiteY5" fmla="*/ 431567 h 458601"/>
                <a:gd name="connsiteX6" fmla="*/ 387368 w 1963092"/>
                <a:gd name="connsiteY6" fmla="*/ 432600 h 458601"/>
                <a:gd name="connsiteX7" fmla="*/ 0 w 1963092"/>
                <a:gd name="connsiteY7" fmla="*/ 40470 h 458601"/>
                <a:gd name="connsiteX8" fmla="*/ 1537186 w 1963092"/>
                <a:gd name="connsiteY8" fmla="*/ 36252 h 458601"/>
                <a:gd name="connsiteX9" fmla="*/ 1537198 w 1963092"/>
                <a:gd name="connsiteY9" fmla="*/ 40469 h 458601"/>
                <a:gd name="connsiteX10" fmla="*/ 1833303 w 1963092"/>
                <a:gd name="connsiteY10" fmla="*/ 40469 h 458601"/>
                <a:gd name="connsiteX11" fmla="*/ 1834890 w 1963092"/>
                <a:gd name="connsiteY11" fmla="*/ 39159 h 458601"/>
                <a:gd name="connsiteX12" fmla="*/ 1963092 w 1963092"/>
                <a:gd name="connsiteY12" fmla="*/ 0 h 4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092" h="458601">
                  <a:moveTo>
                    <a:pt x="1963092" y="0"/>
                  </a:moveTo>
                  <a:lnTo>
                    <a:pt x="1963092" y="458601"/>
                  </a:lnTo>
                  <a:cubicBezTo>
                    <a:pt x="1931433" y="458601"/>
                    <a:pt x="1901273" y="452185"/>
                    <a:pt x="1873840" y="440583"/>
                  </a:cubicBezTo>
                  <a:lnTo>
                    <a:pt x="1861086" y="433661"/>
                  </a:lnTo>
                  <a:lnTo>
                    <a:pt x="764151" y="433661"/>
                  </a:lnTo>
                  <a:lnTo>
                    <a:pt x="764151" y="431567"/>
                  </a:lnTo>
                  <a:lnTo>
                    <a:pt x="387368" y="432600"/>
                  </a:lnTo>
                  <a:lnTo>
                    <a:pt x="0" y="40470"/>
                  </a:lnTo>
                  <a:lnTo>
                    <a:pt x="1537186" y="36252"/>
                  </a:lnTo>
                  <a:lnTo>
                    <a:pt x="1537198" y="40469"/>
                  </a:lnTo>
                  <a:lnTo>
                    <a:pt x="1833303" y="40469"/>
                  </a:lnTo>
                  <a:lnTo>
                    <a:pt x="1834890" y="39159"/>
                  </a:lnTo>
                  <a:cubicBezTo>
                    <a:pt x="1871486" y="14436"/>
                    <a:pt x="1915604" y="0"/>
                    <a:pt x="1963092" y="0"/>
                  </a:cubicBezTo>
                  <a:close/>
                </a:path>
              </a:pathLst>
            </a:custGeom>
            <a:solidFill>
              <a:srgbClr val="C1301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Lucida Sans" panose="020B0602030504020204" pitchFamily="34" charset="0"/>
              </a:endParaRPr>
            </a:p>
          </p:txBody>
        </p:sp>
      </p:grpSp>
      <p:sp>
        <p:nvSpPr>
          <p:cNvPr id="36" name="Oval 35"/>
          <p:cNvSpPr/>
          <p:nvPr/>
        </p:nvSpPr>
        <p:spPr>
          <a:xfrm>
            <a:off x="4943872" y="2696160"/>
            <a:ext cx="1935821" cy="19358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>
              <a:latin typeface="Lucida Sans" panose="020B0602030504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993667" y="3171772"/>
            <a:ext cx="18143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chemeClr val="bg1"/>
                </a:solidFill>
                <a:latin typeface="Lucida Sans" panose="020B0602030504020204" pitchFamily="34" charset="0"/>
              </a:rPr>
              <a:t>NICHE</a:t>
            </a:r>
          </a:p>
        </p:txBody>
      </p:sp>
      <p:sp>
        <p:nvSpPr>
          <p:cNvPr id="38" name="Title 1"/>
          <p:cNvSpPr txBox="1"/>
          <p:nvPr/>
        </p:nvSpPr>
        <p:spPr>
          <a:xfrm>
            <a:off x="2906633" y="754092"/>
            <a:ext cx="5423571" cy="640215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2800" dirty="0">
                <a:solidFill>
                  <a:schemeClr val="accent5">
                    <a:lumMod val="50000"/>
                  </a:schemeClr>
                </a:solidFill>
                <a:latin typeface="Lucida Sans" panose="020B0602030504020204" pitchFamily="34" charset="0"/>
              </a:rPr>
              <a:t>        UNIVERSITY NETWORK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959134" y="3510869"/>
            <a:ext cx="18143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chemeClr val="bg1"/>
                </a:solidFill>
                <a:latin typeface="Lucida Sans" panose="020B0602030504020204" pitchFamily="34" charset="0"/>
              </a:rPr>
              <a:t>AREAS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99558" y="3617913"/>
            <a:ext cx="3191190" cy="2539898"/>
            <a:chOff x="599558" y="3617913"/>
            <a:chExt cx="3191190" cy="2539898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9558" y="3617913"/>
              <a:ext cx="2590550" cy="1788739"/>
            </a:xfrm>
            <a:prstGeom prst="rect">
              <a:avLst/>
            </a:prstGeom>
          </p:spPr>
        </p:pic>
        <p:sp>
          <p:nvSpPr>
            <p:cNvPr id="42" name="Rectangle 41"/>
            <p:cNvSpPr/>
            <p:nvPr/>
          </p:nvSpPr>
          <p:spPr>
            <a:xfrm>
              <a:off x="781498" y="5326814"/>
              <a:ext cx="300925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ucida Sans" panose="020B0602030504020204" pitchFamily="34" charset="0"/>
                </a:rPr>
                <a:t>Advanced Process Engineering and Automotive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1683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4944" y="229673"/>
            <a:ext cx="11704469" cy="6038553"/>
            <a:chOff x="116960" y="111207"/>
            <a:chExt cx="11704469" cy="6038553"/>
          </a:xfrm>
        </p:grpSpPr>
        <p:sp>
          <p:nvSpPr>
            <p:cNvPr id="4" name="Isosceles Triangle 3"/>
            <p:cNvSpPr/>
            <p:nvPr/>
          </p:nvSpPr>
          <p:spPr>
            <a:xfrm rot="15256292">
              <a:off x="8687689" y="2565542"/>
              <a:ext cx="3303209" cy="2639557"/>
            </a:xfrm>
            <a:prstGeom prst="triangle">
              <a:avLst>
                <a:gd name="adj" fmla="val 51447"/>
              </a:avLst>
            </a:prstGeom>
            <a:solidFill>
              <a:srgbClr val="EE3078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5" name="Rectangle: Rounded Corners 50"/>
            <p:cNvSpPr/>
            <p:nvPr/>
          </p:nvSpPr>
          <p:spPr>
            <a:xfrm>
              <a:off x="116960" y="570469"/>
              <a:ext cx="5678740" cy="2353480"/>
            </a:xfrm>
            <a:prstGeom prst="roundRect">
              <a:avLst/>
            </a:prstGeom>
            <a:gradFill flip="none" rotWithShape="1">
              <a:gsLst>
                <a:gs pos="0">
                  <a:srgbClr val="884D5F">
                    <a:shade val="30000"/>
                    <a:satMod val="115000"/>
                  </a:srgbClr>
                </a:gs>
                <a:gs pos="50000">
                  <a:srgbClr val="884D5F">
                    <a:shade val="67500"/>
                    <a:satMod val="115000"/>
                  </a:srgbClr>
                </a:gs>
                <a:gs pos="100000">
                  <a:srgbClr val="884D5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100"/>
            </a:p>
          </p:txBody>
        </p:sp>
        <p:sp>
          <p:nvSpPr>
            <p:cNvPr id="6" name="Title 1"/>
            <p:cNvSpPr txBox="1"/>
            <p:nvPr/>
          </p:nvSpPr>
          <p:spPr>
            <a:xfrm>
              <a:off x="2741444" y="111207"/>
              <a:ext cx="4080678" cy="750117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rgbClr val="003399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3200" dirty="0">
                  <a:latin typeface="Adobe Garamond Pro" panose="02020502060506020403" pitchFamily="18" charset="0"/>
                </a:rPr>
                <a:t>ACADEMIC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7571" y="402107"/>
              <a:ext cx="4571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6175" y="611404"/>
              <a:ext cx="10774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FACULTIES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28232" y="2931321"/>
              <a:ext cx="5667468" cy="1320613"/>
              <a:chOff x="128232" y="2931321"/>
              <a:chExt cx="5667468" cy="1320613"/>
            </a:xfrm>
          </p:grpSpPr>
          <p:sp>
            <p:nvSpPr>
              <p:cNvPr id="17" name="Rectangle: Rounded Corners 27"/>
              <p:cNvSpPr/>
              <p:nvPr/>
            </p:nvSpPr>
            <p:spPr>
              <a:xfrm>
                <a:off x="128232" y="3012583"/>
                <a:ext cx="5667468" cy="1239351"/>
              </a:xfrm>
              <a:prstGeom prst="roundRect">
                <a:avLst/>
              </a:prstGeom>
              <a:gradFill flip="none" rotWithShape="1">
                <a:gsLst>
                  <a:gs pos="0">
                    <a:srgbClr val="9F868F">
                      <a:shade val="30000"/>
                      <a:satMod val="115000"/>
                    </a:srgbClr>
                  </a:gs>
                  <a:gs pos="50000">
                    <a:srgbClr val="9F868F">
                      <a:shade val="67500"/>
                      <a:satMod val="115000"/>
                    </a:srgbClr>
                  </a:gs>
                  <a:gs pos="100000">
                    <a:srgbClr val="9F868F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 sz="11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98419" y="3079014"/>
                <a:ext cx="121860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+mj-lt"/>
                    <a:ea typeface="Adobe Heiti Std R" panose="020B0400000000000000" pitchFamily="34" charset="-128"/>
                  </a:rPr>
                  <a:t>CENTRE OF </a:t>
                </a:r>
              </a:p>
              <a:p>
                <a:r>
                  <a:rPr lang="en-US" sz="1600" b="1" dirty="0">
                    <a:solidFill>
                      <a:schemeClr val="bg1"/>
                    </a:solidFill>
                    <a:latin typeface="+mj-lt"/>
                    <a:ea typeface="Adobe Heiti Std R" panose="020B0400000000000000" pitchFamily="34" charset="-128"/>
                  </a:rPr>
                  <a:t>STUDIES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40058" y="2931321"/>
                <a:ext cx="4571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  <p:sp>
          <p:nvSpPr>
            <p:cNvPr id="10" name="object 2"/>
            <p:cNvSpPr txBox="1"/>
            <p:nvPr/>
          </p:nvSpPr>
          <p:spPr>
            <a:xfrm>
              <a:off x="2019703" y="634040"/>
              <a:ext cx="3815588" cy="2485937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299085" marR="362585" indent="-287020">
                <a:lnSpc>
                  <a:spcPct val="100000"/>
                </a:lnSpc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  <a:cs typeface="Arial MT"/>
                </a:rPr>
                <a:t>Mechanical And Manufacturing Engineering</a:t>
              </a:r>
            </a:p>
            <a:p>
              <a:pPr marL="299085" marR="362585" indent="-287020">
                <a:spcBef>
                  <a:spcPts val="105"/>
                </a:spcBef>
                <a:buFontTx/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Civil Engineering And Built Environment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Electrical And Electronic Engineering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Technology Management And Business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Technical And Vocational Education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Computer Science And Information Technology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 Applied Sciences And Technology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 Engineering Technology</a:t>
              </a:r>
            </a:p>
            <a:p>
              <a:pPr marL="299085" marR="362585" indent="-287020">
                <a:spcBef>
                  <a:spcPts val="105"/>
                </a:spcBef>
                <a:buChar char="•"/>
                <a:tabLst>
                  <a:tab pos="299085" algn="l"/>
                  <a:tab pos="299720" algn="l"/>
                </a:tabLst>
              </a:pPr>
              <a:endParaRPr lang="en-US" sz="1400" dirty="0">
                <a:latin typeface="Arial MT"/>
              </a:endParaRPr>
            </a:p>
          </p:txBody>
        </p:sp>
        <p:sp>
          <p:nvSpPr>
            <p:cNvPr id="11" name="object 2"/>
            <p:cNvSpPr txBox="1"/>
            <p:nvPr/>
          </p:nvSpPr>
          <p:spPr>
            <a:xfrm>
              <a:off x="2041652" y="3105146"/>
              <a:ext cx="3815588" cy="1280479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299085" marR="362585" indent="-287020">
                <a:spcBef>
                  <a:spcPts val="105"/>
                </a:spcBef>
                <a:buFontTx/>
                <a:buChar char="•"/>
                <a:tabLst>
                  <a:tab pos="299085" algn="l"/>
                  <a:tab pos="299720" algn="l"/>
                </a:tabLst>
              </a:pPr>
              <a:r>
                <a:rPr lang="en-US" sz="1300" dirty="0">
                  <a:solidFill>
                    <a:schemeClr val="bg1"/>
                  </a:solidFill>
                  <a:latin typeface="Arial MT"/>
                </a:rPr>
                <a:t>Centre for Graduate Studies</a:t>
              </a:r>
            </a:p>
            <a:p>
              <a:pPr marL="299085" marR="362585" indent="-287020">
                <a:spcBef>
                  <a:spcPts val="105"/>
                </a:spcBef>
                <a:buFontTx/>
                <a:buChar char="•"/>
                <a:tabLst>
                  <a:tab pos="299085" algn="l"/>
                  <a:tab pos="299720" algn="l"/>
                </a:tabLst>
              </a:pPr>
              <a:r>
                <a:rPr lang="en-US" sz="1300" dirty="0">
                  <a:solidFill>
                    <a:schemeClr val="bg1"/>
                  </a:solidFill>
                  <a:latin typeface="Arial MT"/>
                </a:rPr>
                <a:t>Centre for Diploma Studies</a:t>
              </a:r>
            </a:p>
            <a:p>
              <a:pPr marL="299085" marR="362585" indent="-287020">
                <a:spcBef>
                  <a:spcPts val="105"/>
                </a:spcBef>
                <a:buFontTx/>
                <a:buChar char="•"/>
                <a:tabLst>
                  <a:tab pos="299085" algn="l"/>
                  <a:tab pos="299720" algn="l"/>
                </a:tabLst>
              </a:pPr>
              <a:r>
                <a:rPr lang="en-US" sz="1300" dirty="0">
                  <a:solidFill>
                    <a:schemeClr val="bg1"/>
                  </a:solidFill>
                  <a:latin typeface="Arial MT"/>
                </a:rPr>
                <a:t>Centre for General Studies and Co-curricular </a:t>
              </a:r>
            </a:p>
            <a:p>
              <a:pPr marL="299085" marR="362585" indent="-287020">
                <a:spcBef>
                  <a:spcPts val="105"/>
                </a:spcBef>
                <a:buFontTx/>
                <a:buChar char="•"/>
                <a:tabLst>
                  <a:tab pos="299085" algn="l"/>
                  <a:tab pos="299720" algn="l"/>
                </a:tabLst>
              </a:pPr>
              <a:r>
                <a:rPr lang="en-US" sz="1300" dirty="0">
                  <a:solidFill>
                    <a:schemeClr val="bg1"/>
                  </a:solidFill>
                  <a:latin typeface="Arial MT"/>
                </a:rPr>
                <a:t>Centre for Language Studies</a:t>
              </a:r>
            </a:p>
            <a:p>
              <a:pPr marL="299085" marR="362585" indent="-287020">
                <a:spcBef>
                  <a:spcPts val="105"/>
                </a:spcBef>
                <a:buFontTx/>
                <a:buChar char="•"/>
                <a:tabLst>
                  <a:tab pos="299085" algn="l"/>
                  <a:tab pos="299720" algn="l"/>
                </a:tabLst>
              </a:pPr>
              <a:endParaRPr lang="en-US" sz="1400" dirty="0">
                <a:solidFill>
                  <a:schemeClr val="bg1"/>
                </a:solidFill>
                <a:latin typeface="Arial MT"/>
              </a:endParaRPr>
            </a:p>
          </p:txBody>
        </p:sp>
        <p:pic>
          <p:nvPicPr>
            <p:cNvPr id="14" name="Picture Placeholder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9" t="2878" r="36248" b="3733"/>
            <a:stretch>
              <a:fillRect/>
            </a:stretch>
          </p:blipFill>
          <p:spPr>
            <a:xfrm rot="20833508">
              <a:off x="9427941" y="2830319"/>
              <a:ext cx="2393488" cy="2401994"/>
            </a:xfrm>
            <a:custGeom>
              <a:avLst/>
              <a:gdLst>
                <a:gd name="connsiteX0" fmla="*/ 0 w 5035481"/>
                <a:gd name="connsiteY0" fmla="*/ 0 h 4946542"/>
                <a:gd name="connsiteX1" fmla="*/ 5035481 w 5035481"/>
                <a:gd name="connsiteY1" fmla="*/ 1150274 h 4946542"/>
                <a:gd name="connsiteX2" fmla="*/ 1532975 w 5035481"/>
                <a:gd name="connsiteY2" fmla="*/ 4946542 h 494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35481" h="4946542">
                  <a:moveTo>
                    <a:pt x="0" y="0"/>
                  </a:moveTo>
                  <a:lnTo>
                    <a:pt x="5035481" y="1150274"/>
                  </a:lnTo>
                  <a:lnTo>
                    <a:pt x="1532975" y="49465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effectLst/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1958" y="767090"/>
              <a:ext cx="5322698" cy="5233191"/>
            </a:xfrm>
            <a:prstGeom prst="rect">
              <a:avLst/>
            </a:prstGeom>
          </p:spPr>
        </p:pic>
        <p:sp>
          <p:nvSpPr>
            <p:cNvPr id="16" name="자유형: 도형 28"/>
            <p:cNvSpPr/>
            <p:nvPr/>
          </p:nvSpPr>
          <p:spPr>
            <a:xfrm>
              <a:off x="5601184" y="599777"/>
              <a:ext cx="6093514" cy="5549983"/>
            </a:xfrm>
            <a:custGeom>
              <a:avLst/>
              <a:gdLst>
                <a:gd name="connsiteX0" fmla="*/ 133414 w 5674631"/>
                <a:gd name="connsiteY0" fmla="*/ 124105 h 5574403"/>
                <a:gd name="connsiteX1" fmla="*/ 1760847 w 5674631"/>
                <a:gd name="connsiteY1" fmla="*/ 5375439 h 5574403"/>
                <a:gd name="connsiteX2" fmla="*/ 5479167 w 5674631"/>
                <a:gd name="connsiteY2" fmla="*/ 1345256 h 5574403"/>
                <a:gd name="connsiteX3" fmla="*/ 0 w 5674631"/>
                <a:gd name="connsiteY3" fmla="*/ 0 h 5574403"/>
                <a:gd name="connsiteX4" fmla="*/ 5674631 w 5674631"/>
                <a:gd name="connsiteY4" fmla="*/ 1296278 h 5574403"/>
                <a:gd name="connsiteX5" fmla="*/ 1727555 w 5674631"/>
                <a:gd name="connsiteY5" fmla="*/ 5574403 h 5574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74631" h="5574403">
                  <a:moveTo>
                    <a:pt x="133414" y="124105"/>
                  </a:moveTo>
                  <a:lnTo>
                    <a:pt x="1760847" y="5375439"/>
                  </a:lnTo>
                  <a:lnTo>
                    <a:pt x="5479167" y="1345256"/>
                  </a:lnTo>
                  <a:close/>
                  <a:moveTo>
                    <a:pt x="0" y="0"/>
                  </a:moveTo>
                  <a:lnTo>
                    <a:pt x="5674631" y="1296278"/>
                  </a:lnTo>
                  <a:lnTo>
                    <a:pt x="1727555" y="5574403"/>
                  </a:ln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50152" y="5351921"/>
            <a:ext cx="1479700" cy="298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PROGRAMMES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0152" y="4476278"/>
            <a:ext cx="6482720" cy="1895096"/>
            <a:chOff x="124944" y="4468906"/>
            <a:chExt cx="6482720" cy="1895096"/>
          </a:xfrm>
        </p:grpSpPr>
        <p:sp>
          <p:nvSpPr>
            <p:cNvPr id="58" name="Rectangle: Rounded Corners 27"/>
            <p:cNvSpPr/>
            <p:nvPr/>
          </p:nvSpPr>
          <p:spPr>
            <a:xfrm>
              <a:off x="124944" y="4468906"/>
              <a:ext cx="3686880" cy="1827880"/>
            </a:xfrm>
            <a:prstGeom prst="roundRect">
              <a:avLst/>
            </a:prstGeom>
            <a:gradFill flip="none" rotWithShape="1">
              <a:gsLst>
                <a:gs pos="0">
                  <a:srgbClr val="960000">
                    <a:shade val="30000"/>
                    <a:satMod val="115000"/>
                  </a:srgbClr>
                </a:gs>
                <a:gs pos="50000">
                  <a:srgbClr val="960000">
                    <a:shade val="67500"/>
                    <a:satMod val="115000"/>
                  </a:srgbClr>
                </a:gs>
                <a:gs pos="100000">
                  <a:srgbClr val="CC0000"/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10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02504" y="4792683"/>
              <a:ext cx="1002198" cy="6245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105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562449" y="4475415"/>
              <a:ext cx="402675" cy="515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513598" y="4836030"/>
              <a:ext cx="620684" cy="515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52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521299" y="5238858"/>
              <a:ext cx="620684" cy="515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33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491483" y="5650595"/>
              <a:ext cx="620684" cy="515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13</a:t>
              </a:r>
            </a:p>
          </p:txBody>
        </p:sp>
        <p:sp>
          <p:nvSpPr>
            <p:cNvPr id="65" name="object 2"/>
            <p:cNvSpPr txBox="1"/>
            <p:nvPr/>
          </p:nvSpPr>
          <p:spPr>
            <a:xfrm>
              <a:off x="2114712" y="4648703"/>
              <a:ext cx="1263086" cy="20194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Diploma</a:t>
              </a:r>
            </a:p>
          </p:txBody>
        </p:sp>
        <p:sp>
          <p:nvSpPr>
            <p:cNvPr id="66" name="object 2"/>
            <p:cNvSpPr txBox="1"/>
            <p:nvPr/>
          </p:nvSpPr>
          <p:spPr>
            <a:xfrm>
              <a:off x="2113027" y="4997226"/>
              <a:ext cx="1786298" cy="20194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Bachelor Degree</a:t>
              </a:r>
            </a:p>
          </p:txBody>
        </p:sp>
        <p:sp>
          <p:nvSpPr>
            <p:cNvPr id="67" name="object 2"/>
            <p:cNvSpPr txBox="1"/>
            <p:nvPr/>
          </p:nvSpPr>
          <p:spPr>
            <a:xfrm>
              <a:off x="2129866" y="5373752"/>
              <a:ext cx="1786298" cy="20194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Master Degree</a:t>
              </a:r>
            </a:p>
          </p:txBody>
        </p:sp>
        <p:sp>
          <p:nvSpPr>
            <p:cNvPr id="68" name="object 2"/>
            <p:cNvSpPr txBox="1"/>
            <p:nvPr/>
          </p:nvSpPr>
          <p:spPr>
            <a:xfrm>
              <a:off x="2124485" y="5804548"/>
              <a:ext cx="2128522" cy="20194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dirty="0">
                  <a:solidFill>
                    <a:schemeClr val="bg1"/>
                  </a:solidFill>
                  <a:latin typeface="Arial MT"/>
                </a:rPr>
                <a:t>Doctor of Philosophy</a:t>
              </a:r>
            </a:p>
          </p:txBody>
        </p:sp>
        <p:sp>
          <p:nvSpPr>
            <p:cNvPr id="76" name="Speech Bubble: Rectangle 18"/>
            <p:cNvSpPr/>
            <p:nvPr/>
          </p:nvSpPr>
          <p:spPr>
            <a:xfrm>
              <a:off x="4080963" y="4518605"/>
              <a:ext cx="2424710" cy="1845397"/>
            </a:xfrm>
            <a:prstGeom prst="wedgeRectCallout">
              <a:avLst>
                <a:gd name="adj1" fmla="val -57650"/>
                <a:gd name="adj2" fmla="val 24935"/>
              </a:avLst>
            </a:prstGeom>
            <a:solidFill>
              <a:schemeClr val="accent3"/>
            </a:solidFill>
            <a:ln>
              <a:solidFill>
                <a:srgbClr val="A5A5A5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015602" y="5775699"/>
              <a:ext cx="619992" cy="46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/>
                <a:t>46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022097" y="4469329"/>
              <a:ext cx="619992" cy="46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/>
                <a:t>56</a:t>
              </a:r>
            </a:p>
          </p:txBody>
        </p:sp>
        <p:sp>
          <p:nvSpPr>
            <p:cNvPr id="71" name="object 2"/>
            <p:cNvSpPr txBox="1"/>
            <p:nvPr/>
          </p:nvSpPr>
          <p:spPr>
            <a:xfrm>
              <a:off x="4570480" y="4590738"/>
              <a:ext cx="2011605" cy="201945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b="1" dirty="0">
                  <a:latin typeface="Arial MT"/>
                </a:rPr>
                <a:t>TVET </a:t>
              </a:r>
              <a:r>
                <a:rPr lang="en-US" sz="1400" b="1" dirty="0" err="1">
                  <a:latin typeface="Arial MT"/>
                </a:rPr>
                <a:t>Programmes</a:t>
              </a:r>
              <a:endParaRPr lang="en-US" sz="1400" b="1" dirty="0">
                <a:latin typeface="Arial MT"/>
              </a:endParaRPr>
            </a:p>
          </p:txBody>
        </p:sp>
        <p:sp>
          <p:nvSpPr>
            <p:cNvPr id="72" name="object 2"/>
            <p:cNvSpPr txBox="1"/>
            <p:nvPr/>
          </p:nvSpPr>
          <p:spPr>
            <a:xfrm>
              <a:off x="4596059" y="4875962"/>
              <a:ext cx="2011605" cy="39201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b="1" dirty="0">
                  <a:latin typeface="Arial MT"/>
                </a:rPr>
                <a:t>Engineering </a:t>
              </a:r>
              <a:r>
                <a:rPr lang="en-US" sz="1400" b="1" dirty="0" err="1">
                  <a:latin typeface="Arial MT"/>
                </a:rPr>
                <a:t>Programmes</a:t>
              </a:r>
              <a:endParaRPr lang="en-US" sz="1400" b="1" dirty="0">
                <a:latin typeface="Arial MT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963230" y="4823394"/>
              <a:ext cx="619992" cy="46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/>
                <a:t>4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932228" y="5310654"/>
              <a:ext cx="619992" cy="461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/>
                <a:t>1</a:t>
              </a:r>
            </a:p>
          </p:txBody>
        </p:sp>
        <p:sp>
          <p:nvSpPr>
            <p:cNvPr id="77" name="object 2"/>
            <p:cNvSpPr txBox="1"/>
            <p:nvPr/>
          </p:nvSpPr>
          <p:spPr>
            <a:xfrm>
              <a:off x="4583483" y="5368260"/>
              <a:ext cx="2011605" cy="44435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sz="1400" b="1" dirty="0">
                  <a:latin typeface="Arial MT"/>
                </a:rPr>
                <a:t>Non- Engineering </a:t>
              </a:r>
              <a:r>
                <a:rPr lang="en-US" sz="1400" b="1" dirty="0" err="1">
                  <a:latin typeface="Arial MT"/>
                </a:rPr>
                <a:t>Programmes</a:t>
              </a:r>
              <a:endParaRPr lang="en-US" sz="1400" b="1" dirty="0">
                <a:latin typeface="Arial MT"/>
              </a:endParaRPr>
            </a:p>
          </p:txBody>
        </p:sp>
        <p:sp>
          <p:nvSpPr>
            <p:cNvPr id="78" name="object 2"/>
            <p:cNvSpPr txBox="1"/>
            <p:nvPr/>
          </p:nvSpPr>
          <p:spPr>
            <a:xfrm>
              <a:off x="4594737" y="5830116"/>
              <a:ext cx="2011605" cy="44435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362585">
                <a:spcBef>
                  <a:spcPts val="105"/>
                </a:spcBef>
                <a:tabLst>
                  <a:tab pos="299085" algn="l"/>
                  <a:tab pos="299720" algn="l"/>
                </a:tabLst>
              </a:pPr>
              <a:r>
                <a:rPr lang="en-US" b="1" dirty="0">
                  <a:latin typeface="Arial MT"/>
                </a:rPr>
                <a:t>Postgraduates</a:t>
              </a:r>
              <a:r>
                <a:rPr lang="en-US" sz="1400" b="1" dirty="0">
                  <a:latin typeface="Arial MT"/>
                </a:rPr>
                <a:t> </a:t>
              </a:r>
              <a:r>
                <a:rPr lang="en-US" sz="1400" b="1" dirty="0" err="1">
                  <a:latin typeface="Arial MT"/>
                </a:rPr>
                <a:t>Programmes</a:t>
              </a:r>
              <a:endParaRPr lang="en-US" sz="1400" b="1" dirty="0">
                <a:latin typeface="Arial MT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3"/>
          <p:cNvSpPr txBox="1">
            <a:spLocks noGrp="1"/>
          </p:cNvSpPr>
          <p:nvPr>
            <p:ph type="title"/>
          </p:nvPr>
        </p:nvSpPr>
        <p:spPr>
          <a:xfrm>
            <a:off x="606800" y="343519"/>
            <a:ext cx="9348427" cy="105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3600"/>
              <a:buFont typeface="Trebuchet MS"/>
              <a:buNone/>
            </a:pPr>
            <a:r>
              <a:rPr lang="en-US" sz="3200" dirty="0">
                <a:latin typeface="Trebuchet MS"/>
                <a:ea typeface="Trebuchet MS"/>
                <a:cs typeface="Trebuchet MS"/>
                <a:sym typeface="Trebuchet MS"/>
              </a:rPr>
              <a:t>FACT &amp; FIGURE: STUDENTS</a:t>
            </a:r>
            <a:endParaRPr sz="3200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26" name="Google Shape;426;p13" descr="Image result for top 5"/>
          <p:cNvPicPr preferRelativeResize="0"/>
          <p:nvPr/>
        </p:nvPicPr>
        <p:blipFill rotWithShape="1">
          <a:blip r:embed="rId3">
            <a:alphaModFix/>
          </a:blip>
          <a:srcRect r="39422"/>
          <a:stretch/>
        </p:blipFill>
        <p:spPr>
          <a:xfrm>
            <a:off x="8770264" y="1114952"/>
            <a:ext cx="2931323" cy="19329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27" name="Google Shape;427;p13"/>
          <p:cNvGrpSpPr/>
          <p:nvPr/>
        </p:nvGrpSpPr>
        <p:grpSpPr>
          <a:xfrm>
            <a:off x="7459" y="2070791"/>
            <a:ext cx="9000000" cy="4320000"/>
            <a:chOff x="0" y="1575303"/>
            <a:chExt cx="9000000" cy="4320000"/>
          </a:xfrm>
        </p:grpSpPr>
        <p:sp>
          <p:nvSpPr>
            <p:cNvPr id="428" name="Google Shape;428;p13"/>
            <p:cNvSpPr/>
            <p:nvPr/>
          </p:nvSpPr>
          <p:spPr>
            <a:xfrm>
              <a:off x="2209524" y="5830921"/>
              <a:ext cx="40000" cy="57943"/>
            </a:xfrm>
            <a:custGeom>
              <a:avLst/>
              <a:gdLst/>
              <a:ahLst/>
              <a:cxnLst/>
              <a:rect l="l" t="t" r="r" b="b"/>
              <a:pathLst>
                <a:path w="73" h="20" extrusionOk="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3"/>
            <p:cNvSpPr/>
            <p:nvPr/>
          </p:nvSpPr>
          <p:spPr>
            <a:xfrm>
              <a:off x="0" y="1877895"/>
              <a:ext cx="940952" cy="452281"/>
            </a:xfrm>
            <a:custGeom>
              <a:avLst/>
              <a:gdLst/>
              <a:ahLst/>
              <a:cxnLst/>
              <a:rect l="l" t="t" r="r" b="b"/>
              <a:pathLst>
                <a:path w="1808" h="850" extrusionOk="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13"/>
            <p:cNvSpPr/>
            <p:nvPr/>
          </p:nvSpPr>
          <p:spPr>
            <a:xfrm>
              <a:off x="552381" y="2502396"/>
              <a:ext cx="1657143" cy="780626"/>
            </a:xfrm>
            <a:custGeom>
              <a:avLst/>
              <a:gdLst/>
              <a:ahLst/>
              <a:cxnLst/>
              <a:rect l="l" t="t" r="r" b="b"/>
              <a:pathLst>
                <a:path w="3175" h="1472" extrusionOk="0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2E75B5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1" name="Google Shape;431;p13"/>
            <p:cNvSpPr/>
            <p:nvPr/>
          </p:nvSpPr>
          <p:spPr>
            <a:xfrm>
              <a:off x="1552380" y="4074916"/>
              <a:ext cx="407620" cy="598749"/>
            </a:xfrm>
            <a:custGeom>
              <a:avLst/>
              <a:gdLst/>
              <a:ahLst/>
              <a:cxnLst/>
              <a:rect l="l" t="t" r="r" b="b"/>
              <a:pathLst>
                <a:path w="784" h="1128" extrusionOk="0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2" name="Google Shape;432;p13"/>
            <p:cNvSpPr/>
            <p:nvPr/>
          </p:nvSpPr>
          <p:spPr>
            <a:xfrm>
              <a:off x="1912381" y="4646301"/>
              <a:ext cx="314285" cy="1145991"/>
            </a:xfrm>
            <a:custGeom>
              <a:avLst/>
              <a:gdLst/>
              <a:ahLst/>
              <a:cxnLst/>
              <a:rect l="l" t="t" r="r" b="b"/>
              <a:pathLst>
                <a:path w="598" h="2158" extrusionOk="0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3" name="Google Shape;433;p13"/>
            <p:cNvSpPr/>
            <p:nvPr/>
          </p:nvSpPr>
          <p:spPr>
            <a:xfrm>
              <a:off x="1798095" y="3918791"/>
              <a:ext cx="1160000" cy="1220030"/>
            </a:xfrm>
            <a:custGeom>
              <a:avLst/>
              <a:gdLst/>
              <a:ahLst/>
              <a:cxnLst/>
              <a:rect l="l" t="t" r="r" b="b"/>
              <a:pathLst>
                <a:path w="2226" h="2292" extrusionOk="0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4" name="Google Shape;434;p13"/>
            <p:cNvSpPr/>
            <p:nvPr/>
          </p:nvSpPr>
          <p:spPr>
            <a:xfrm>
              <a:off x="4333332" y="2850057"/>
              <a:ext cx="83810" cy="49896"/>
            </a:xfrm>
            <a:custGeom>
              <a:avLst/>
              <a:gdLst/>
              <a:ahLst/>
              <a:cxnLst/>
              <a:rect l="l" t="t" r="r" b="b"/>
              <a:pathLst>
                <a:path w="161" h="93" extrusionOk="0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5" name="Google Shape;435;p13"/>
            <p:cNvSpPr/>
            <p:nvPr/>
          </p:nvSpPr>
          <p:spPr>
            <a:xfrm>
              <a:off x="3731427" y="2722904"/>
              <a:ext cx="99048" cy="162563"/>
            </a:xfrm>
            <a:custGeom>
              <a:avLst/>
              <a:gdLst/>
              <a:ahLst/>
              <a:cxnLst/>
              <a:rect l="l" t="t" r="r" b="b"/>
              <a:pathLst>
                <a:path w="192" h="307" extrusionOk="0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6" name="Google Shape;436;p13"/>
            <p:cNvSpPr/>
            <p:nvPr/>
          </p:nvSpPr>
          <p:spPr>
            <a:xfrm>
              <a:off x="3828570" y="2201414"/>
              <a:ext cx="205714" cy="273622"/>
            </a:xfrm>
            <a:custGeom>
              <a:avLst/>
              <a:gdLst/>
              <a:ahLst/>
              <a:cxnLst/>
              <a:rect l="l" t="t" r="r" b="b"/>
              <a:pathLst>
                <a:path w="398" h="518" extrusionOk="0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7" name="Google Shape;437;p13"/>
            <p:cNvSpPr/>
            <p:nvPr/>
          </p:nvSpPr>
          <p:spPr>
            <a:xfrm>
              <a:off x="4259047" y="2508834"/>
              <a:ext cx="203809" cy="77258"/>
            </a:xfrm>
            <a:custGeom>
              <a:avLst/>
              <a:gdLst/>
              <a:ahLst/>
              <a:cxnLst/>
              <a:rect l="l" t="t" r="r" b="b"/>
              <a:pathLst>
                <a:path w="382" h="148" extrusionOk="0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8" name="Google Shape;438;p13"/>
            <p:cNvSpPr/>
            <p:nvPr/>
          </p:nvSpPr>
          <p:spPr>
            <a:xfrm>
              <a:off x="6049523" y="2355929"/>
              <a:ext cx="1537142" cy="1052638"/>
            </a:xfrm>
            <a:custGeom>
              <a:avLst/>
              <a:gdLst/>
              <a:ahLst/>
              <a:cxnLst/>
              <a:rect l="l" t="t" r="r" b="b"/>
              <a:pathLst>
                <a:path w="2936" h="1983" extrusionOk="0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2F5496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9" name="Google Shape;439;p13"/>
            <p:cNvSpPr/>
            <p:nvPr/>
          </p:nvSpPr>
          <p:spPr>
            <a:xfrm>
              <a:off x="4479999" y="1890771"/>
              <a:ext cx="264761" cy="276841"/>
            </a:xfrm>
            <a:custGeom>
              <a:avLst/>
              <a:gdLst/>
              <a:ahLst/>
              <a:cxnLst/>
              <a:rect l="l" t="t" r="r" b="b"/>
              <a:pathLst>
                <a:path w="504" h="524" extrusionOk="0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13"/>
            <p:cNvSpPr/>
            <p:nvPr/>
          </p:nvSpPr>
          <p:spPr>
            <a:xfrm>
              <a:off x="4163809" y="2314082"/>
              <a:ext cx="219047" cy="241431"/>
            </a:xfrm>
            <a:custGeom>
              <a:avLst/>
              <a:gdLst/>
              <a:ahLst/>
              <a:cxnLst/>
              <a:rect l="l" t="t" r="r" b="b"/>
              <a:pathLst>
                <a:path w="438" h="451" extrusionOk="0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1" name="Google Shape;441;p13"/>
            <p:cNvSpPr/>
            <p:nvPr/>
          </p:nvSpPr>
          <p:spPr>
            <a:xfrm>
              <a:off x="4194286" y="2574827"/>
              <a:ext cx="300952" cy="278450"/>
            </a:xfrm>
            <a:custGeom>
              <a:avLst/>
              <a:gdLst/>
              <a:ahLst/>
              <a:cxnLst/>
              <a:rect l="l" t="t" r="r" b="b"/>
              <a:pathLst>
                <a:path w="578" h="524" extrusionOk="0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2" name="Google Shape;442;p13"/>
            <p:cNvSpPr/>
            <p:nvPr/>
          </p:nvSpPr>
          <p:spPr>
            <a:xfrm>
              <a:off x="4215237" y="2745437"/>
              <a:ext cx="40001" cy="83696"/>
            </a:xfrm>
            <a:custGeom>
              <a:avLst/>
              <a:gdLst/>
              <a:ahLst/>
              <a:cxnLst/>
              <a:rect l="l" t="t" r="r" b="b"/>
              <a:pathLst>
                <a:path w="79" h="160" extrusionOk="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43" name="Google Shape;443;p13"/>
            <p:cNvGrpSpPr/>
            <p:nvPr/>
          </p:nvGrpSpPr>
          <p:grpSpPr>
            <a:xfrm>
              <a:off x="6998096" y="3820610"/>
              <a:ext cx="567619" cy="215679"/>
              <a:chOff x="4488" y="2394"/>
              <a:chExt cx="358" cy="124"/>
            </a:xfrm>
          </p:grpSpPr>
          <p:sp>
            <p:nvSpPr>
              <p:cNvPr id="444" name="Google Shape;444;p13"/>
              <p:cNvSpPr/>
              <p:nvPr/>
            </p:nvSpPr>
            <p:spPr>
              <a:xfrm>
                <a:off x="4675" y="2394"/>
                <a:ext cx="171" cy="124"/>
              </a:xfrm>
              <a:custGeom>
                <a:avLst/>
                <a:gdLst/>
                <a:ahLst/>
                <a:cxnLst/>
                <a:rect l="l" t="t" r="r" b="b"/>
                <a:pathLst>
                  <a:path w="512" h="408" extrusionOk="0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BFBFB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Google Shape;445;p13"/>
              <p:cNvSpPr/>
              <p:nvPr/>
            </p:nvSpPr>
            <p:spPr>
              <a:xfrm>
                <a:off x="4488" y="2420"/>
                <a:ext cx="77" cy="89"/>
              </a:xfrm>
              <a:custGeom>
                <a:avLst/>
                <a:gdLst/>
                <a:ahLst/>
                <a:cxnLst/>
                <a:rect l="l" t="t" r="r" b="b"/>
                <a:pathLst>
                  <a:path w="232" h="289" extrusionOk="0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BFBFB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6" name="Google Shape;446;p13"/>
            <p:cNvSpPr/>
            <p:nvPr/>
          </p:nvSpPr>
          <p:spPr>
            <a:xfrm>
              <a:off x="4624761" y="1667047"/>
              <a:ext cx="3678095" cy="1089657"/>
            </a:xfrm>
            <a:custGeom>
              <a:avLst/>
              <a:gdLst/>
              <a:ahLst/>
              <a:cxnLst/>
              <a:rect l="l" t="t" r="r" b="b"/>
              <a:pathLst>
                <a:path w="7049" h="2048" extrusionOk="0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7" name="Google Shape;447;p13"/>
            <p:cNvSpPr/>
            <p:nvPr/>
          </p:nvSpPr>
          <p:spPr>
            <a:xfrm>
              <a:off x="3740953" y="2668179"/>
              <a:ext cx="337142" cy="251088"/>
            </a:xfrm>
            <a:custGeom>
              <a:avLst/>
              <a:gdLst/>
              <a:ahLst/>
              <a:cxnLst/>
              <a:rect l="l" t="t" r="r" b="b"/>
              <a:pathLst>
                <a:path w="647" h="470" extrusionOk="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13"/>
            <p:cNvSpPr/>
            <p:nvPr/>
          </p:nvSpPr>
          <p:spPr>
            <a:xfrm>
              <a:off x="6899047" y="3416615"/>
              <a:ext cx="249523" cy="461938"/>
            </a:xfrm>
            <a:custGeom>
              <a:avLst/>
              <a:gdLst/>
              <a:ahLst/>
              <a:cxnLst/>
              <a:rect l="l" t="t" r="r" b="b"/>
              <a:pathLst>
                <a:path w="479" h="868" extrusionOk="0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13"/>
            <p:cNvSpPr/>
            <p:nvPr/>
          </p:nvSpPr>
          <p:spPr>
            <a:xfrm>
              <a:off x="2230475" y="5837360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53" h="19" extrusionOk="0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50" name="Google Shape;450;p13" descr="Horizontal dunkel"/>
            <p:cNvCxnSpPr/>
            <p:nvPr/>
          </p:nvCxnSpPr>
          <p:spPr>
            <a:xfrm>
              <a:off x="384762" y="2716466"/>
              <a:ext cx="3810" cy="9657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451" name="Google Shape;451;p13"/>
            <p:cNvSpPr/>
            <p:nvPr/>
          </p:nvSpPr>
          <p:spPr>
            <a:xfrm>
              <a:off x="388572" y="2713246"/>
              <a:ext cx="3810" cy="56333"/>
            </a:xfrm>
            <a:custGeom>
              <a:avLst/>
              <a:gdLst/>
              <a:ahLst/>
              <a:cxnLst/>
              <a:rect l="l" t="t" r="r" b="b"/>
              <a:pathLst>
                <a:path w="6" h="24" extrusionOk="0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2" name="Google Shape;452;p13"/>
            <p:cNvSpPr/>
            <p:nvPr/>
          </p:nvSpPr>
          <p:spPr>
            <a:xfrm>
              <a:off x="359999" y="2767970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47" h="67" extrusionOk="0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3" name="Google Shape;453;p13"/>
            <p:cNvSpPr/>
            <p:nvPr/>
          </p:nvSpPr>
          <p:spPr>
            <a:xfrm>
              <a:off x="1950475" y="2763142"/>
              <a:ext cx="59047" cy="57943"/>
            </a:xfrm>
            <a:custGeom>
              <a:avLst/>
              <a:gdLst/>
              <a:ahLst/>
              <a:cxnLst/>
              <a:rect l="l" t="t" r="r" b="b"/>
              <a:pathLst>
                <a:path w="112" h="36" extrusionOk="0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4" name="Google Shape;454;p13"/>
            <p:cNvSpPr/>
            <p:nvPr/>
          </p:nvSpPr>
          <p:spPr>
            <a:xfrm>
              <a:off x="5236190" y="2314082"/>
              <a:ext cx="1049525" cy="458718"/>
            </a:xfrm>
            <a:custGeom>
              <a:avLst/>
              <a:gdLst/>
              <a:ahLst/>
              <a:cxnLst/>
              <a:rect l="l" t="t" r="r" b="b"/>
              <a:pathLst>
                <a:path w="2006" h="863" extrusionOk="0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5" name="Google Shape;455;p13"/>
            <p:cNvSpPr/>
            <p:nvPr/>
          </p:nvSpPr>
          <p:spPr>
            <a:xfrm>
              <a:off x="5512382" y="2621502"/>
              <a:ext cx="491428" cy="252698"/>
            </a:xfrm>
            <a:custGeom>
              <a:avLst/>
              <a:gdLst/>
              <a:ahLst/>
              <a:cxnLst/>
              <a:rect l="l" t="t" r="r" b="b"/>
              <a:pathLst>
                <a:path w="950" h="468" extrusionOk="0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6" name="Google Shape;456;p13"/>
            <p:cNvSpPr/>
            <p:nvPr/>
          </p:nvSpPr>
          <p:spPr>
            <a:xfrm>
              <a:off x="4081904" y="3638731"/>
              <a:ext cx="356191" cy="292936"/>
            </a:xfrm>
            <a:custGeom>
              <a:avLst/>
              <a:gdLst/>
              <a:ahLst/>
              <a:cxnLst/>
              <a:rect l="l" t="t" r="r" b="b"/>
              <a:pathLst>
                <a:path w="671" h="549" extrusionOk="0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DBDBD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Google Shape;457;p13"/>
            <p:cNvSpPr/>
            <p:nvPr/>
          </p:nvSpPr>
          <p:spPr>
            <a:xfrm>
              <a:off x="5093333" y="3501920"/>
              <a:ext cx="182857" cy="172220"/>
            </a:xfrm>
            <a:custGeom>
              <a:avLst/>
              <a:gdLst/>
              <a:ahLst/>
              <a:cxnLst/>
              <a:rect l="l" t="t" r="r" b="b"/>
              <a:pathLst>
                <a:path w="358" h="327" extrusionOk="0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13"/>
            <p:cNvSpPr/>
            <p:nvPr/>
          </p:nvSpPr>
          <p:spPr>
            <a:xfrm>
              <a:off x="4447619" y="2492738"/>
              <a:ext cx="150477" cy="57943"/>
            </a:xfrm>
            <a:custGeom>
              <a:avLst/>
              <a:gdLst/>
              <a:ahLst/>
              <a:cxnLst/>
              <a:rect l="l" t="t" r="r" b="b"/>
              <a:pathLst>
                <a:path w="292" h="99" extrusionOk="0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9" name="Google Shape;459;p13"/>
            <p:cNvSpPr/>
            <p:nvPr/>
          </p:nvSpPr>
          <p:spPr>
            <a:xfrm>
              <a:off x="5483808" y="3223469"/>
              <a:ext cx="22857" cy="57943"/>
            </a:xfrm>
            <a:custGeom>
              <a:avLst/>
              <a:gdLst/>
              <a:ahLst/>
              <a:cxnLst/>
              <a:rect l="l" t="t" r="r" b="b"/>
              <a:pathLst>
                <a:path w="43" h="93" extrusionOk="0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0" name="Google Shape;460;p13"/>
            <p:cNvSpPr/>
            <p:nvPr/>
          </p:nvSpPr>
          <p:spPr>
            <a:xfrm>
              <a:off x="5626667" y="3228299"/>
              <a:ext cx="17142" cy="57943"/>
            </a:xfrm>
            <a:custGeom>
              <a:avLst/>
              <a:gdLst/>
              <a:ahLst/>
              <a:cxnLst/>
              <a:rect l="l" t="t" r="r" b="b"/>
              <a:pathLst>
                <a:path w="40" h="56" extrusionOk="0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13"/>
            <p:cNvSpPr/>
            <p:nvPr/>
          </p:nvSpPr>
          <p:spPr>
            <a:xfrm>
              <a:off x="7411427" y="3897867"/>
              <a:ext cx="53333" cy="57943"/>
            </a:xfrm>
            <a:custGeom>
              <a:avLst/>
              <a:gdLst/>
              <a:ahLst/>
              <a:cxnLst/>
              <a:rect l="l" t="t" r="r" b="b"/>
              <a:pathLst>
                <a:path w="106" h="71" extrusionOk="0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548135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62" name="Google Shape;462;p13"/>
            <p:cNvGrpSpPr/>
            <p:nvPr/>
          </p:nvGrpSpPr>
          <p:grpSpPr>
            <a:xfrm>
              <a:off x="2434286" y="5731130"/>
              <a:ext cx="78095" cy="56335"/>
              <a:chOff x="1654" y="3671"/>
              <a:chExt cx="49" cy="17"/>
            </a:xfrm>
          </p:grpSpPr>
          <p:sp>
            <p:nvSpPr>
              <p:cNvPr id="463" name="Google Shape;463;p13"/>
              <p:cNvSpPr/>
              <p:nvPr/>
            </p:nvSpPr>
            <p:spPr>
              <a:xfrm>
                <a:off x="1654" y="3672"/>
                <a:ext cx="20" cy="14"/>
              </a:xfrm>
              <a:custGeom>
                <a:avLst/>
                <a:gdLst/>
                <a:ahLst/>
                <a:cxnLst/>
                <a:rect l="l" t="t" r="r" b="b"/>
                <a:pathLst>
                  <a:path w="59" h="43" extrusionOk="0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13"/>
              <p:cNvSpPr/>
              <p:nvPr/>
            </p:nvSpPr>
            <p:spPr>
              <a:xfrm>
                <a:off x="1681" y="3671"/>
                <a:ext cx="22" cy="17"/>
              </a:xfrm>
              <a:custGeom>
                <a:avLst/>
                <a:gdLst/>
                <a:ahLst/>
                <a:cxnLst/>
                <a:rect l="l" t="t" r="r" b="b"/>
                <a:pathLst>
                  <a:path w="67" h="51" extrusionOk="0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65" name="Google Shape;465;p13"/>
            <p:cNvSpPr/>
            <p:nvPr/>
          </p:nvSpPr>
          <p:spPr>
            <a:xfrm>
              <a:off x="2011428" y="3495483"/>
              <a:ext cx="38095" cy="59552"/>
            </a:xfrm>
            <a:custGeom>
              <a:avLst/>
              <a:gdLst/>
              <a:ahLst/>
              <a:cxnLst/>
              <a:rect l="l" t="t" r="r" b="b"/>
              <a:pathLst>
                <a:path w="80" h="34" extrusionOk="0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13"/>
            <p:cNvSpPr/>
            <p:nvPr/>
          </p:nvSpPr>
          <p:spPr>
            <a:xfrm>
              <a:off x="2078093" y="3501921"/>
              <a:ext cx="1905" cy="59552"/>
            </a:xfrm>
            <a:custGeom>
              <a:avLst/>
              <a:gdLst/>
              <a:ahLst/>
              <a:cxnLst/>
              <a:rect l="l" t="t" r="r" b="b"/>
              <a:pathLst>
                <a:path w="7" h="13" extrusionOk="0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13"/>
            <p:cNvSpPr/>
            <p:nvPr/>
          </p:nvSpPr>
          <p:spPr>
            <a:xfrm>
              <a:off x="2093331" y="3503529"/>
              <a:ext cx="7619" cy="59553"/>
            </a:xfrm>
            <a:custGeom>
              <a:avLst/>
              <a:gdLst/>
              <a:ahLst/>
              <a:cxnLst/>
              <a:rect l="l" t="t" r="r" b="b"/>
              <a:pathLst>
                <a:path w="20" h="6" extrusionOk="0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13"/>
            <p:cNvSpPr/>
            <p:nvPr/>
          </p:nvSpPr>
          <p:spPr>
            <a:xfrm>
              <a:off x="2110476" y="3493872"/>
              <a:ext cx="9523" cy="57943"/>
            </a:xfrm>
            <a:custGeom>
              <a:avLst/>
              <a:gdLst/>
              <a:ahLst/>
              <a:cxnLst/>
              <a:rect l="l" t="t" r="r" b="b"/>
              <a:pathLst>
                <a:path w="14" h="12" extrusionOk="0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13"/>
            <p:cNvSpPr/>
            <p:nvPr/>
          </p:nvSpPr>
          <p:spPr>
            <a:xfrm>
              <a:off x="2085714" y="3485826"/>
              <a:ext cx="13334" cy="59552"/>
            </a:xfrm>
            <a:custGeom>
              <a:avLst/>
              <a:gdLst/>
              <a:ahLst/>
              <a:cxnLst/>
              <a:rect l="l" t="t" r="r" b="b"/>
              <a:pathLst>
                <a:path w="27" h="7" extrusionOk="0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13"/>
            <p:cNvSpPr/>
            <p:nvPr/>
          </p:nvSpPr>
          <p:spPr>
            <a:xfrm>
              <a:off x="2144762" y="3514797"/>
              <a:ext cx="17142" cy="61162"/>
            </a:xfrm>
            <a:custGeom>
              <a:avLst/>
              <a:gdLst/>
              <a:ahLst/>
              <a:cxnLst/>
              <a:rect l="l" t="t" r="r" b="b"/>
              <a:pathLst>
                <a:path w="27" h="6" extrusionOk="0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71" name="Google Shape;471;p13"/>
            <p:cNvCxnSpPr/>
            <p:nvPr/>
          </p:nvCxnSpPr>
          <p:spPr>
            <a:xfrm rot="10800000">
              <a:off x="2154284" y="3511578"/>
              <a:ext cx="7619" cy="9657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2" name="Google Shape;472;p13"/>
            <p:cNvCxnSpPr/>
            <p:nvPr/>
          </p:nvCxnSpPr>
          <p:spPr>
            <a:xfrm flipH="1">
              <a:off x="2154284" y="3537329"/>
              <a:ext cx="7619" cy="11266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473" name="Google Shape;473;p13"/>
            <p:cNvSpPr/>
            <p:nvPr/>
          </p:nvSpPr>
          <p:spPr>
            <a:xfrm>
              <a:off x="2154285" y="3532501"/>
              <a:ext cx="13334" cy="59553"/>
            </a:xfrm>
            <a:custGeom>
              <a:avLst/>
              <a:gdLst/>
              <a:ahLst/>
              <a:cxnLst/>
              <a:rect l="l" t="t" r="r" b="b"/>
              <a:pathLst>
                <a:path w="20" h="24" extrusionOk="0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3"/>
            <p:cNvSpPr/>
            <p:nvPr/>
          </p:nvSpPr>
          <p:spPr>
            <a:xfrm>
              <a:off x="2161904" y="3561473"/>
              <a:ext cx="20953" cy="56335"/>
            </a:xfrm>
            <a:custGeom>
              <a:avLst/>
              <a:gdLst/>
              <a:ahLst/>
              <a:cxnLst/>
              <a:rect l="l" t="t" r="r" b="b"/>
              <a:pathLst>
                <a:path w="33" h="25" extrusionOk="0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3"/>
            <p:cNvSpPr/>
            <p:nvPr/>
          </p:nvSpPr>
          <p:spPr>
            <a:xfrm>
              <a:off x="2169524" y="3609759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40" h="18" extrusionOk="0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3"/>
            <p:cNvSpPr/>
            <p:nvPr/>
          </p:nvSpPr>
          <p:spPr>
            <a:xfrm>
              <a:off x="2180952" y="3635511"/>
              <a:ext cx="3810" cy="57943"/>
            </a:xfrm>
            <a:custGeom>
              <a:avLst/>
              <a:gdLst/>
              <a:ahLst/>
              <a:cxnLst/>
              <a:rect l="l" t="t" r="r" b="b"/>
              <a:pathLst>
                <a:path w="11" h="32" extrusionOk="0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3"/>
            <p:cNvSpPr/>
            <p:nvPr/>
          </p:nvSpPr>
          <p:spPr>
            <a:xfrm>
              <a:off x="2207617" y="3666093"/>
              <a:ext cx="1905" cy="56333"/>
            </a:xfrm>
            <a:custGeom>
              <a:avLst/>
              <a:gdLst/>
              <a:ahLst/>
              <a:cxnLst/>
              <a:rect l="l" t="t" r="r" b="b"/>
              <a:pathLst>
                <a:path w="14" h="24" extrusionOk="0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3"/>
            <p:cNvSpPr/>
            <p:nvPr/>
          </p:nvSpPr>
          <p:spPr>
            <a:xfrm>
              <a:off x="2161904" y="3678970"/>
              <a:ext cx="19048" cy="59552"/>
            </a:xfrm>
            <a:custGeom>
              <a:avLst/>
              <a:gdLst/>
              <a:ahLst/>
              <a:cxnLst/>
              <a:rect l="l" t="t" r="r" b="b"/>
              <a:pathLst>
                <a:path w="27" h="18" extrusionOk="0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3"/>
            <p:cNvSpPr/>
            <p:nvPr/>
          </p:nvSpPr>
          <p:spPr>
            <a:xfrm>
              <a:off x="2144761" y="3744959"/>
              <a:ext cx="28570" cy="57943"/>
            </a:xfrm>
            <a:custGeom>
              <a:avLst/>
              <a:gdLst/>
              <a:ahLst/>
              <a:cxnLst/>
              <a:rect l="l" t="t" r="r" b="b"/>
              <a:pathLst>
                <a:path w="47" h="49" extrusionOk="0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3"/>
            <p:cNvSpPr/>
            <p:nvPr/>
          </p:nvSpPr>
          <p:spPr>
            <a:xfrm>
              <a:off x="2167618" y="3720817"/>
              <a:ext cx="15238" cy="57943"/>
            </a:xfrm>
            <a:custGeom>
              <a:avLst/>
              <a:gdLst/>
              <a:ahLst/>
              <a:cxnLst/>
              <a:rect l="l" t="t" r="r" b="b"/>
              <a:pathLst>
                <a:path w="26" h="9" extrusionOk="0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3"/>
            <p:cNvSpPr/>
            <p:nvPr/>
          </p:nvSpPr>
          <p:spPr>
            <a:xfrm>
              <a:off x="1546667" y="3387643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39" h="18" extrusionOk="0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82" name="Google Shape;482;p13"/>
            <p:cNvGrpSpPr/>
            <p:nvPr/>
          </p:nvGrpSpPr>
          <p:grpSpPr>
            <a:xfrm>
              <a:off x="1697143" y="3218641"/>
              <a:ext cx="158096" cy="197973"/>
              <a:chOff x="1199" y="2121"/>
              <a:chExt cx="97" cy="123"/>
            </a:xfrm>
          </p:grpSpPr>
          <p:sp>
            <p:nvSpPr>
              <p:cNvPr id="483" name="Google Shape;483;p13"/>
              <p:cNvSpPr/>
              <p:nvPr/>
            </p:nvSpPr>
            <p:spPr>
              <a:xfrm>
                <a:off x="1274" y="2236"/>
                <a:ext cx="16" cy="8"/>
              </a:xfrm>
              <a:custGeom>
                <a:avLst/>
                <a:gdLst/>
                <a:ahLst/>
                <a:cxnLst/>
                <a:rect l="l" t="t" r="r" b="b"/>
                <a:pathLst>
                  <a:path w="52" h="25" extrusionOk="0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4" name="Google Shape;484;p13"/>
              <p:cNvSpPr/>
              <p:nvPr/>
            </p:nvSpPr>
            <p:spPr>
              <a:xfrm>
                <a:off x="1199" y="2131"/>
                <a:ext cx="11" cy="4"/>
              </a:xfrm>
              <a:custGeom>
                <a:avLst/>
                <a:gdLst/>
                <a:ahLst/>
                <a:cxnLst/>
                <a:rect l="l" t="t" r="r" b="b"/>
                <a:pathLst>
                  <a:path w="33" h="13" extrusionOk="0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5" name="Google Shape;485;p13"/>
              <p:cNvSpPr/>
              <p:nvPr/>
            </p:nvSpPr>
            <p:spPr>
              <a:xfrm>
                <a:off x="1210" y="2121"/>
                <a:ext cx="20" cy="28"/>
              </a:xfrm>
              <a:custGeom>
                <a:avLst/>
                <a:gdLst/>
                <a:ahLst/>
                <a:cxnLst/>
                <a:rect l="l" t="t" r="r" b="b"/>
                <a:pathLst>
                  <a:path w="67" h="86" extrusionOk="0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Google Shape;486;p13"/>
              <p:cNvSpPr/>
              <p:nvPr/>
            </p:nvSpPr>
            <p:spPr>
              <a:xfrm>
                <a:off x="1201" y="2159"/>
                <a:ext cx="16" cy="28"/>
              </a:xfrm>
              <a:custGeom>
                <a:avLst/>
                <a:gdLst/>
                <a:ahLst/>
                <a:cxnLst/>
                <a:rect l="l" t="t" r="r" b="b"/>
                <a:pathLst>
                  <a:path w="49" h="86" extrusionOk="0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7" name="Google Shape;487;p13"/>
              <p:cNvSpPr/>
              <p:nvPr/>
            </p:nvSpPr>
            <p:spPr>
              <a:xfrm>
                <a:off x="1226" y="2161"/>
                <a:ext cx="2" cy="4"/>
              </a:xfrm>
              <a:custGeom>
                <a:avLst/>
                <a:gdLst/>
                <a:ahLst/>
                <a:cxnLst/>
                <a:rect l="l" t="t" r="r" b="b"/>
                <a:pathLst>
                  <a:path w="6" h="12" extrusionOk="0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8" name="Google Shape;488;p13"/>
              <p:cNvSpPr/>
              <p:nvPr/>
            </p:nvSpPr>
            <p:spPr>
              <a:xfrm>
                <a:off x="1230" y="2154"/>
                <a:ext cx="13" cy="15"/>
              </a:xfrm>
              <a:custGeom>
                <a:avLst/>
                <a:gdLst/>
                <a:ahLst/>
                <a:cxnLst/>
                <a:rect l="l" t="t" r="r" b="b"/>
                <a:pathLst>
                  <a:path w="39" h="48" extrusionOk="0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9" name="Google Shape;489;p13"/>
              <p:cNvSpPr/>
              <p:nvPr/>
            </p:nvSpPr>
            <p:spPr>
              <a:xfrm>
                <a:off x="1247" y="2167"/>
                <a:ext cx="6" cy="14"/>
              </a:xfrm>
              <a:custGeom>
                <a:avLst/>
                <a:gdLst/>
                <a:ahLst/>
                <a:cxnLst/>
                <a:rect l="l" t="t" r="r" b="b"/>
                <a:pathLst>
                  <a:path w="16" h="43" extrusionOk="0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0" name="Google Shape;490;p13"/>
              <p:cNvSpPr/>
              <p:nvPr/>
            </p:nvSpPr>
            <p:spPr>
              <a:xfrm>
                <a:off x="1248" y="2190"/>
                <a:ext cx="8" cy="12"/>
              </a:xfrm>
              <a:custGeom>
                <a:avLst/>
                <a:gdLst/>
                <a:ahLst/>
                <a:cxnLst/>
                <a:rect l="l" t="t" r="r" b="b"/>
                <a:pathLst>
                  <a:path w="24" h="37" extrusionOk="0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1" name="Google Shape;491;p13"/>
              <p:cNvSpPr/>
              <p:nvPr/>
            </p:nvSpPr>
            <p:spPr>
              <a:xfrm>
                <a:off x="1265" y="2204"/>
                <a:ext cx="11" cy="17"/>
              </a:xfrm>
              <a:custGeom>
                <a:avLst/>
                <a:gdLst/>
                <a:ahLst/>
                <a:cxnLst/>
                <a:rect l="l" t="t" r="r" b="b"/>
                <a:pathLst>
                  <a:path w="34" h="55" extrusionOk="0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2" name="Google Shape;492;p13"/>
              <p:cNvSpPr/>
              <p:nvPr/>
            </p:nvSpPr>
            <p:spPr>
              <a:xfrm>
                <a:off x="1285" y="2215"/>
                <a:ext cx="11" cy="4"/>
              </a:xfrm>
              <a:custGeom>
                <a:avLst/>
                <a:gdLst/>
                <a:ahLst/>
                <a:cxnLst/>
                <a:rect l="l" t="t" r="r" b="b"/>
                <a:pathLst>
                  <a:path w="33" h="12" extrusionOk="0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3" name="Google Shape;493;p13"/>
            <p:cNvSpPr/>
            <p:nvPr/>
          </p:nvSpPr>
          <p:spPr>
            <a:xfrm>
              <a:off x="8672380" y="4665616"/>
              <a:ext cx="15238" cy="57943"/>
            </a:xfrm>
            <a:custGeom>
              <a:avLst/>
              <a:gdLst/>
              <a:ahLst/>
              <a:cxnLst/>
              <a:rect l="l" t="t" r="r" b="b"/>
              <a:pathLst>
                <a:path w="33" h="62" extrusionOk="0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3"/>
            <p:cNvSpPr/>
            <p:nvPr/>
          </p:nvSpPr>
          <p:spPr>
            <a:xfrm>
              <a:off x="8683810" y="4757361"/>
              <a:ext cx="11428" cy="59552"/>
            </a:xfrm>
            <a:custGeom>
              <a:avLst/>
              <a:gdLst/>
              <a:ahLst/>
              <a:cxnLst/>
              <a:rect l="l" t="t" r="r" b="b"/>
              <a:pathLst>
                <a:path w="26" h="18" extrusionOk="0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3"/>
            <p:cNvSpPr/>
            <p:nvPr/>
          </p:nvSpPr>
          <p:spPr>
            <a:xfrm>
              <a:off x="8820951" y="4665617"/>
              <a:ext cx="93334" cy="131982"/>
            </a:xfrm>
            <a:custGeom>
              <a:avLst/>
              <a:gdLst/>
              <a:ahLst/>
              <a:cxnLst/>
              <a:rect l="l" t="t" r="r" b="b"/>
              <a:pathLst>
                <a:path w="180" h="240" extrusionOk="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3"/>
            <p:cNvSpPr/>
            <p:nvPr/>
          </p:nvSpPr>
          <p:spPr>
            <a:xfrm>
              <a:off x="8820951" y="4638254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27" h="30" extrusionOk="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97" name="Google Shape;497;p13"/>
            <p:cNvGrpSpPr/>
            <p:nvPr/>
          </p:nvGrpSpPr>
          <p:grpSpPr>
            <a:xfrm>
              <a:off x="8449524" y="5166183"/>
              <a:ext cx="550476" cy="410432"/>
              <a:chOff x="5372" y="3323"/>
              <a:chExt cx="341" cy="253"/>
            </a:xfrm>
          </p:grpSpPr>
          <p:sp>
            <p:nvSpPr>
              <p:cNvPr id="498" name="Google Shape;498;p13"/>
              <p:cNvSpPr/>
              <p:nvPr/>
            </p:nvSpPr>
            <p:spPr>
              <a:xfrm>
                <a:off x="5372" y="3565"/>
                <a:ext cx="16" cy="11"/>
              </a:xfrm>
              <a:custGeom>
                <a:avLst/>
                <a:gdLst/>
                <a:ahLst/>
                <a:cxnLst/>
                <a:rect l="l" t="t" r="r" b="b"/>
                <a:pathLst>
                  <a:path w="53" h="33" extrusionOk="0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9" name="Google Shape;499;p13"/>
              <p:cNvSpPr/>
              <p:nvPr/>
            </p:nvSpPr>
            <p:spPr>
              <a:xfrm>
                <a:off x="5379" y="3446"/>
                <a:ext cx="202" cy="117"/>
              </a:xfrm>
              <a:custGeom>
                <a:avLst/>
                <a:gdLst/>
                <a:ahLst/>
                <a:cxnLst/>
                <a:rect l="l" t="t" r="r" b="b"/>
                <a:pathLst>
                  <a:path w="631" h="358" extrusionOk="0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0" name="Google Shape;500;p13"/>
              <p:cNvSpPr/>
              <p:nvPr/>
            </p:nvSpPr>
            <p:spPr>
              <a:xfrm>
                <a:off x="5597" y="3323"/>
                <a:ext cx="116" cy="141"/>
              </a:xfrm>
              <a:custGeom>
                <a:avLst/>
                <a:gdLst/>
                <a:ahLst/>
                <a:cxnLst/>
                <a:rect l="l" t="t" r="r" b="b"/>
                <a:pathLst>
                  <a:path w="359" h="431" extrusionOk="0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01" name="Google Shape;501;p13"/>
            <p:cNvSpPr/>
            <p:nvPr/>
          </p:nvSpPr>
          <p:spPr>
            <a:xfrm>
              <a:off x="8020953" y="3804513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21" h="62" extrusionOk="0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13"/>
            <p:cNvSpPr/>
            <p:nvPr/>
          </p:nvSpPr>
          <p:spPr>
            <a:xfrm>
              <a:off x="8893332" y="4718731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33" h="24" extrusionOk="0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13"/>
            <p:cNvSpPr/>
            <p:nvPr/>
          </p:nvSpPr>
          <p:spPr>
            <a:xfrm>
              <a:off x="8920000" y="4728389"/>
              <a:ext cx="20953" cy="59552"/>
            </a:xfrm>
            <a:custGeom>
              <a:avLst/>
              <a:gdLst/>
              <a:ahLst/>
              <a:cxnLst/>
              <a:rect l="l" t="t" r="r" b="b"/>
              <a:pathLst>
                <a:path w="33" h="25" extrusionOk="0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13"/>
            <p:cNvSpPr/>
            <p:nvPr/>
          </p:nvSpPr>
          <p:spPr>
            <a:xfrm>
              <a:off x="8097141" y="3793246"/>
              <a:ext cx="1905" cy="56335"/>
            </a:xfrm>
            <a:custGeom>
              <a:avLst/>
              <a:gdLst/>
              <a:ahLst/>
              <a:cxnLst/>
              <a:rect l="l" t="t" r="r" b="b"/>
              <a:pathLst>
                <a:path w="7" h="55563" extrusionOk="0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13"/>
            <p:cNvSpPr/>
            <p:nvPr/>
          </p:nvSpPr>
          <p:spPr>
            <a:xfrm>
              <a:off x="8167619" y="3736913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16" h="25" extrusionOk="0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6" name="Google Shape;506;p13"/>
            <p:cNvSpPr/>
            <p:nvPr/>
          </p:nvSpPr>
          <p:spPr>
            <a:xfrm>
              <a:off x="8302857" y="3624245"/>
              <a:ext cx="5715" cy="57943"/>
            </a:xfrm>
            <a:custGeom>
              <a:avLst/>
              <a:gdLst/>
              <a:ahLst/>
              <a:cxnLst/>
              <a:rect l="l" t="t" r="r" b="b"/>
              <a:pathLst>
                <a:path w="14" h="18" extrusionOk="0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7" name="Google Shape;507;p13"/>
            <p:cNvSpPr/>
            <p:nvPr/>
          </p:nvSpPr>
          <p:spPr>
            <a:xfrm>
              <a:off x="8485713" y="4332443"/>
              <a:ext cx="32381" cy="59552"/>
            </a:xfrm>
            <a:custGeom>
              <a:avLst/>
              <a:gdLst/>
              <a:ahLst/>
              <a:cxnLst/>
              <a:rect l="l" t="t" r="r" b="b"/>
              <a:pathLst>
                <a:path w="67" h="74" extrusionOk="0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13"/>
            <p:cNvSpPr/>
            <p:nvPr/>
          </p:nvSpPr>
          <p:spPr>
            <a:xfrm>
              <a:off x="8561904" y="4346927"/>
              <a:ext cx="15238" cy="57943"/>
            </a:xfrm>
            <a:custGeom>
              <a:avLst/>
              <a:gdLst/>
              <a:ahLst/>
              <a:cxnLst/>
              <a:rect l="l" t="t" r="r" b="b"/>
              <a:pathLst>
                <a:path w="34" h="38" extrusionOk="0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9" name="Google Shape;509;p13"/>
            <p:cNvSpPr/>
            <p:nvPr/>
          </p:nvSpPr>
          <p:spPr>
            <a:xfrm>
              <a:off x="8390475" y="4119983"/>
              <a:ext cx="30476" cy="56333"/>
            </a:xfrm>
            <a:custGeom>
              <a:avLst/>
              <a:gdLst/>
              <a:ahLst/>
              <a:cxnLst/>
              <a:rect l="l" t="t" r="r" b="b"/>
              <a:pathLst>
                <a:path w="53" h="23" extrusionOk="0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13"/>
            <p:cNvSpPr/>
            <p:nvPr/>
          </p:nvSpPr>
          <p:spPr>
            <a:xfrm>
              <a:off x="8321905" y="4094230"/>
              <a:ext cx="13334" cy="57943"/>
            </a:xfrm>
            <a:custGeom>
              <a:avLst/>
              <a:gdLst/>
              <a:ahLst/>
              <a:cxnLst/>
              <a:rect l="l" t="t" r="r" b="b"/>
              <a:pathLst>
                <a:path w="26" h="12" extrusionOk="0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1" name="Google Shape;511;p13"/>
            <p:cNvSpPr/>
            <p:nvPr/>
          </p:nvSpPr>
          <p:spPr>
            <a:xfrm>
              <a:off x="8561904" y="4430623"/>
              <a:ext cx="38095" cy="57943"/>
            </a:xfrm>
            <a:custGeom>
              <a:avLst/>
              <a:gdLst/>
              <a:ahLst/>
              <a:cxnLst/>
              <a:rect l="l" t="t" r="r" b="b"/>
              <a:pathLst>
                <a:path w="73" h="57150" extrusionOk="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2" name="Google Shape;512;p13"/>
            <p:cNvSpPr/>
            <p:nvPr/>
          </p:nvSpPr>
          <p:spPr>
            <a:xfrm>
              <a:off x="8508572" y="4419357"/>
              <a:ext cx="26667" cy="57943"/>
            </a:xfrm>
            <a:custGeom>
              <a:avLst/>
              <a:gdLst/>
              <a:ahLst/>
              <a:cxnLst/>
              <a:rect l="l" t="t" r="r" b="b"/>
              <a:pathLst>
                <a:path w="53" h="3" extrusionOk="0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13" name="Google Shape;513;p13"/>
            <p:cNvCxnSpPr/>
            <p:nvPr/>
          </p:nvCxnSpPr>
          <p:spPr>
            <a:xfrm>
              <a:off x="8548572" y="4404870"/>
              <a:ext cx="24762" cy="6438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14" name="Google Shape;514;p13"/>
            <p:cNvSpPr/>
            <p:nvPr/>
          </p:nvSpPr>
          <p:spPr>
            <a:xfrm>
              <a:off x="8573332" y="4411309"/>
              <a:ext cx="1905" cy="57943"/>
            </a:xfrm>
            <a:custGeom>
              <a:avLst/>
              <a:gdLst/>
              <a:ahLst/>
              <a:cxnLst/>
              <a:rect l="l" t="t" r="r" b="b"/>
              <a:pathLst>
                <a:path w="1588" h="13" extrusionOk="0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13"/>
            <p:cNvSpPr/>
            <p:nvPr/>
          </p:nvSpPr>
          <p:spPr>
            <a:xfrm>
              <a:off x="8518095" y="4404870"/>
              <a:ext cx="17142" cy="59553"/>
            </a:xfrm>
            <a:custGeom>
              <a:avLst/>
              <a:gdLst/>
              <a:ahLst/>
              <a:cxnLst/>
              <a:rect l="l" t="t" r="r" b="b"/>
              <a:pathLst>
                <a:path w="26" h="58738" extrusionOk="0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6" name="Google Shape;516;p13"/>
            <p:cNvSpPr/>
            <p:nvPr/>
          </p:nvSpPr>
          <p:spPr>
            <a:xfrm>
              <a:off x="8510476" y="4385557"/>
              <a:ext cx="7619" cy="61162"/>
            </a:xfrm>
            <a:custGeom>
              <a:avLst/>
              <a:gdLst/>
              <a:ahLst/>
              <a:cxnLst/>
              <a:rect l="l" t="t" r="r" b="b"/>
              <a:pathLst>
                <a:path w="20" h="25" extrusionOk="0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13"/>
            <p:cNvSpPr/>
            <p:nvPr/>
          </p:nvSpPr>
          <p:spPr>
            <a:xfrm>
              <a:off x="8607617" y="4108716"/>
              <a:ext cx="1905" cy="57943"/>
            </a:xfrm>
            <a:custGeom>
              <a:avLst/>
              <a:gdLst/>
              <a:ahLst/>
              <a:cxnLst/>
              <a:rect l="l" t="t" r="r" b="b"/>
              <a:pathLst>
                <a:path w="6" h="24" extrusionOk="0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18" name="Google Shape;518;p13"/>
            <p:cNvGrpSpPr/>
            <p:nvPr/>
          </p:nvGrpSpPr>
          <p:grpSpPr>
            <a:xfrm>
              <a:off x="8457142" y="3775541"/>
              <a:ext cx="196190" cy="115887"/>
              <a:chOff x="5379" y="2466"/>
              <a:chExt cx="122" cy="71"/>
            </a:xfrm>
          </p:grpSpPr>
          <p:sp>
            <p:nvSpPr>
              <p:cNvPr id="519" name="Google Shape;519;p13"/>
              <p:cNvSpPr/>
              <p:nvPr/>
            </p:nvSpPr>
            <p:spPr>
              <a:xfrm>
                <a:off x="5428" y="2492"/>
                <a:ext cx="6" cy="9"/>
              </a:xfrm>
              <a:custGeom>
                <a:avLst/>
                <a:gdLst/>
                <a:ahLst/>
                <a:cxnLst/>
                <a:rect l="l" t="t" r="r" b="b"/>
                <a:pathLst>
                  <a:path w="19" h="25" extrusionOk="0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0" name="Google Shape;520;p13"/>
              <p:cNvSpPr/>
              <p:nvPr/>
            </p:nvSpPr>
            <p:spPr>
              <a:xfrm>
                <a:off x="5379" y="2505"/>
                <a:ext cx="7" cy="6"/>
              </a:xfrm>
              <a:custGeom>
                <a:avLst/>
                <a:gdLst/>
                <a:ahLst/>
                <a:cxnLst/>
                <a:rect l="l" t="t" r="r" b="b"/>
                <a:pathLst>
                  <a:path w="26" h="18" extrusionOk="0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1" name="Google Shape;521;p13"/>
              <p:cNvSpPr/>
              <p:nvPr/>
            </p:nvSpPr>
            <p:spPr>
              <a:xfrm>
                <a:off x="5392" y="2466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2" name="Google Shape;522;p13"/>
              <p:cNvSpPr/>
              <p:nvPr/>
            </p:nvSpPr>
            <p:spPr>
              <a:xfrm>
                <a:off x="5426" y="2468"/>
                <a:ext cx="8" cy="8"/>
              </a:xfrm>
              <a:custGeom>
                <a:avLst/>
                <a:gdLst/>
                <a:ahLst/>
                <a:cxnLst/>
                <a:rect l="l" t="t" r="r" b="b"/>
                <a:pathLst>
                  <a:path w="26" h="24" extrusionOk="0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3" name="Google Shape;523;p13"/>
              <p:cNvSpPr/>
              <p:nvPr/>
            </p:nvSpPr>
            <p:spPr>
              <a:xfrm>
                <a:off x="5490" y="2490"/>
                <a:ext cx="11" cy="2"/>
              </a:xfrm>
              <a:custGeom>
                <a:avLst/>
                <a:gdLst/>
                <a:ahLst/>
                <a:cxnLst/>
                <a:rect l="l" t="t" r="r" b="b"/>
                <a:pathLst>
                  <a:path w="34" h="6" extrusionOk="0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524" name="Google Shape;524;p13"/>
              <p:cNvCxnSpPr/>
              <p:nvPr/>
            </p:nvCxnSpPr>
            <p:spPr>
              <a:xfrm flipH="1">
                <a:off x="5495" y="2490"/>
                <a:ext cx="6" cy="1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25" name="Google Shape;525;p13"/>
              <p:cNvSpPr/>
              <p:nvPr/>
            </p:nvSpPr>
            <p:spPr>
              <a:xfrm>
                <a:off x="5464" y="2530"/>
                <a:ext cx="1" cy="7"/>
              </a:xfrm>
              <a:custGeom>
                <a:avLst/>
                <a:gdLst/>
                <a:ahLst/>
                <a:cxnLst/>
                <a:rect l="l" t="t" r="r" b="b"/>
                <a:pathLst>
                  <a:path w="1" h="19" extrusionOk="0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526" name="Google Shape;526;p13"/>
              <p:cNvCxnSpPr/>
              <p:nvPr/>
            </p:nvCxnSpPr>
            <p:spPr>
              <a:xfrm>
                <a:off x="5464" y="2530"/>
                <a:ext cx="6" cy="1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27" name="Google Shape;527;p13"/>
              <p:cNvSpPr/>
              <p:nvPr/>
            </p:nvSpPr>
            <p:spPr>
              <a:xfrm>
                <a:off x="5466" y="2530"/>
                <a:ext cx="4" cy="2"/>
              </a:xfrm>
              <a:custGeom>
                <a:avLst/>
                <a:gdLst/>
                <a:ahLst/>
                <a:cxnLst/>
                <a:rect l="l" t="t" r="r" b="b"/>
                <a:pathLst>
                  <a:path w="14" h="6" extrusionOk="0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8" name="Google Shape;528;p13"/>
            <p:cNvSpPr/>
            <p:nvPr/>
          </p:nvSpPr>
          <p:spPr>
            <a:xfrm>
              <a:off x="6758095" y="3635511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26" h="111" extrusionOk="0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13"/>
            <p:cNvSpPr/>
            <p:nvPr/>
          </p:nvSpPr>
          <p:spPr>
            <a:xfrm>
              <a:off x="3038095" y="5805169"/>
              <a:ext cx="64762" cy="59553"/>
            </a:xfrm>
            <a:custGeom>
              <a:avLst/>
              <a:gdLst/>
              <a:ahLst/>
              <a:cxnLst/>
              <a:rect l="l" t="t" r="r" b="b"/>
              <a:pathLst>
                <a:path w="126" h="62" extrusionOk="0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13"/>
            <p:cNvSpPr/>
            <p:nvPr/>
          </p:nvSpPr>
          <p:spPr>
            <a:xfrm>
              <a:off x="5799999" y="5640997"/>
              <a:ext cx="36191" cy="56335"/>
            </a:xfrm>
            <a:custGeom>
              <a:avLst/>
              <a:gdLst/>
              <a:ahLst/>
              <a:cxnLst/>
              <a:rect l="l" t="t" r="r" b="b"/>
              <a:pathLst>
                <a:path w="66" h="44" extrusionOk="0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13"/>
            <p:cNvSpPr/>
            <p:nvPr/>
          </p:nvSpPr>
          <p:spPr>
            <a:xfrm>
              <a:off x="8384763" y="2367195"/>
              <a:ext cx="24762" cy="57943"/>
            </a:xfrm>
            <a:custGeom>
              <a:avLst/>
              <a:gdLst/>
              <a:ahLst/>
              <a:cxnLst/>
              <a:rect l="l" t="t" r="r" b="b"/>
              <a:pathLst>
                <a:path w="46" h="16" extrusionOk="0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13"/>
            <p:cNvSpPr/>
            <p:nvPr/>
          </p:nvSpPr>
          <p:spPr>
            <a:xfrm>
              <a:off x="8596190" y="2400995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13"/>
            <p:cNvSpPr/>
            <p:nvPr/>
          </p:nvSpPr>
          <p:spPr>
            <a:xfrm>
              <a:off x="7935237" y="2634379"/>
              <a:ext cx="5714" cy="59553"/>
            </a:xfrm>
            <a:custGeom>
              <a:avLst/>
              <a:gdLst/>
              <a:ahLst/>
              <a:cxnLst/>
              <a:rect l="l" t="t" r="r" b="b"/>
              <a:pathLst>
                <a:path w="11" h="25" extrusionOk="0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13"/>
            <p:cNvSpPr/>
            <p:nvPr/>
          </p:nvSpPr>
          <p:spPr>
            <a:xfrm>
              <a:off x="7712380" y="3204155"/>
              <a:ext cx="17143" cy="59553"/>
            </a:xfrm>
            <a:custGeom>
              <a:avLst/>
              <a:gdLst/>
              <a:ahLst/>
              <a:cxnLst/>
              <a:rect l="l" t="t" r="r" b="b"/>
              <a:pathLst>
                <a:path w="20" h="31" extrusionOk="0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13"/>
            <p:cNvSpPr/>
            <p:nvPr/>
          </p:nvSpPr>
          <p:spPr>
            <a:xfrm>
              <a:off x="7733334" y="3138164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26" h="37" extrusionOk="0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13"/>
            <p:cNvSpPr/>
            <p:nvPr/>
          </p:nvSpPr>
          <p:spPr>
            <a:xfrm>
              <a:off x="7600001" y="2985259"/>
              <a:ext cx="1904" cy="61162"/>
            </a:xfrm>
            <a:custGeom>
              <a:avLst/>
              <a:gdLst/>
              <a:ahLst/>
              <a:cxnLst/>
              <a:rect l="l" t="t" r="r" b="b"/>
              <a:pathLst>
                <a:path w="7" h="18" extrusionOk="0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13"/>
            <p:cNvSpPr/>
            <p:nvPr/>
          </p:nvSpPr>
          <p:spPr>
            <a:xfrm>
              <a:off x="3822857" y="2100011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13"/>
            <p:cNvSpPr/>
            <p:nvPr/>
          </p:nvSpPr>
          <p:spPr>
            <a:xfrm>
              <a:off x="3805715" y="1865019"/>
              <a:ext cx="3810" cy="57943"/>
            </a:xfrm>
            <a:custGeom>
              <a:avLst/>
              <a:gdLst/>
              <a:ahLst/>
              <a:cxnLst/>
              <a:rect l="l" t="t" r="r" b="b"/>
              <a:pathLst>
                <a:path w="14" h="6" extrusionOk="0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13"/>
            <p:cNvSpPr/>
            <p:nvPr/>
          </p:nvSpPr>
          <p:spPr>
            <a:xfrm>
              <a:off x="5582856" y="3667703"/>
              <a:ext cx="30476" cy="56335"/>
            </a:xfrm>
            <a:custGeom>
              <a:avLst/>
              <a:gdLst/>
              <a:ahLst/>
              <a:cxnLst/>
              <a:rect l="l" t="t" r="r" b="b"/>
              <a:pathLst>
                <a:path w="59" h="31" extrusionOk="0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13"/>
            <p:cNvSpPr/>
            <p:nvPr/>
          </p:nvSpPr>
          <p:spPr>
            <a:xfrm>
              <a:off x="5226666" y="3527673"/>
              <a:ext cx="22857" cy="59552"/>
            </a:xfrm>
            <a:custGeom>
              <a:avLst/>
              <a:gdLst/>
              <a:ahLst/>
              <a:cxnLst/>
              <a:rect l="l" t="t" r="r" b="b"/>
              <a:pathLst>
                <a:path w="47" h="68" extrusionOk="0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41" name="Google Shape;541;p13"/>
            <p:cNvGrpSpPr/>
            <p:nvPr/>
          </p:nvGrpSpPr>
          <p:grpSpPr>
            <a:xfrm>
              <a:off x="8630475" y="4224604"/>
              <a:ext cx="222857" cy="217289"/>
              <a:chOff x="5486" y="2743"/>
              <a:chExt cx="137" cy="132"/>
            </a:xfrm>
          </p:grpSpPr>
          <p:sp>
            <p:nvSpPr>
              <p:cNvPr id="542" name="Google Shape;542;p13"/>
              <p:cNvSpPr/>
              <p:nvPr/>
            </p:nvSpPr>
            <p:spPr>
              <a:xfrm>
                <a:off x="5595" y="2806"/>
                <a:ext cx="13" cy="28"/>
              </a:xfrm>
              <a:custGeom>
                <a:avLst/>
                <a:gdLst/>
                <a:ahLst/>
                <a:cxnLst/>
                <a:rect l="l" t="t" r="r" b="b"/>
                <a:pathLst>
                  <a:path w="40" h="87" extrusionOk="0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3" name="Google Shape;543;p13"/>
              <p:cNvSpPr/>
              <p:nvPr/>
            </p:nvSpPr>
            <p:spPr>
              <a:xfrm>
                <a:off x="5603" y="2842"/>
                <a:ext cx="20" cy="12"/>
              </a:xfrm>
              <a:custGeom>
                <a:avLst/>
                <a:gdLst/>
                <a:ahLst/>
                <a:cxnLst/>
                <a:rect l="l" t="t" r="r" b="b"/>
                <a:pathLst>
                  <a:path w="61" h="37" extrusionOk="0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4" name="Google Shape;544;p13"/>
              <p:cNvSpPr/>
              <p:nvPr/>
            </p:nvSpPr>
            <p:spPr>
              <a:xfrm>
                <a:off x="5568" y="2865"/>
                <a:ext cx="13" cy="10"/>
              </a:xfrm>
              <a:custGeom>
                <a:avLst/>
                <a:gdLst/>
                <a:ahLst/>
                <a:cxnLst/>
                <a:rect l="l" t="t" r="r" b="b"/>
                <a:pathLst>
                  <a:path w="40" h="30" extrusionOk="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5" name="Google Shape;545;p13"/>
              <p:cNvSpPr/>
              <p:nvPr/>
            </p:nvSpPr>
            <p:spPr>
              <a:xfrm>
                <a:off x="5515" y="2789"/>
                <a:ext cx="24" cy="26"/>
              </a:xfrm>
              <a:custGeom>
                <a:avLst/>
                <a:gdLst/>
                <a:ahLst/>
                <a:cxnLst/>
                <a:rect l="l" t="t" r="r" b="b"/>
                <a:pathLst>
                  <a:path w="74" h="80" extrusionOk="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6" name="Google Shape;546;p13"/>
              <p:cNvSpPr/>
              <p:nvPr/>
            </p:nvSpPr>
            <p:spPr>
              <a:xfrm>
                <a:off x="5555" y="2785"/>
                <a:ext cx="26" cy="27"/>
              </a:xfrm>
              <a:custGeom>
                <a:avLst/>
                <a:gdLst/>
                <a:ahLst/>
                <a:cxnLst/>
                <a:rect l="l" t="t" r="r" b="b"/>
                <a:pathLst>
                  <a:path w="86" h="80" extrusionOk="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7" name="Google Shape;547;p13"/>
              <p:cNvSpPr/>
              <p:nvPr/>
            </p:nvSpPr>
            <p:spPr>
              <a:xfrm>
                <a:off x="5570" y="2825"/>
                <a:ext cx="25" cy="11"/>
              </a:xfrm>
              <a:custGeom>
                <a:avLst/>
                <a:gdLst/>
                <a:ahLst/>
                <a:cxnLst/>
                <a:rect l="l" t="t" r="r" b="b"/>
                <a:pathLst>
                  <a:path w="74" h="31" extrusionOk="0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Google Shape;548;p13"/>
              <p:cNvSpPr/>
              <p:nvPr/>
            </p:nvSpPr>
            <p:spPr>
              <a:xfrm>
                <a:off x="5562" y="2819"/>
                <a:ext cx="6" cy="1"/>
              </a:xfrm>
              <a:custGeom>
                <a:avLst/>
                <a:gdLst/>
                <a:ahLst/>
                <a:cxnLst/>
                <a:rect l="l" t="t" r="r" b="b"/>
                <a:pathLst>
                  <a:path w="20" h="1" extrusionOk="0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9" name="Google Shape;549;p13"/>
              <p:cNvSpPr/>
              <p:nvPr/>
            </p:nvSpPr>
            <p:spPr>
              <a:xfrm>
                <a:off x="5509" y="2769"/>
                <a:ext cx="32" cy="21"/>
              </a:xfrm>
              <a:custGeom>
                <a:avLst/>
                <a:gdLst/>
                <a:ahLst/>
                <a:cxnLst/>
                <a:rect l="l" t="t" r="r" b="b"/>
                <a:pathLst>
                  <a:path w="100" h="65" extrusionOk="0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0" name="Google Shape;550;p13"/>
              <p:cNvSpPr/>
              <p:nvPr/>
            </p:nvSpPr>
            <p:spPr>
              <a:xfrm>
                <a:off x="5486" y="2743"/>
                <a:ext cx="24" cy="34"/>
              </a:xfrm>
              <a:custGeom>
                <a:avLst/>
                <a:gdLst/>
                <a:ahLst/>
                <a:cxnLst/>
                <a:rect l="l" t="t" r="r" b="b"/>
                <a:pathLst>
                  <a:path w="79" h="104" extrusionOk="0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51" name="Google Shape;551;p13"/>
            <p:cNvSpPr/>
            <p:nvPr/>
          </p:nvSpPr>
          <p:spPr>
            <a:xfrm>
              <a:off x="4245714" y="3959029"/>
              <a:ext cx="13334" cy="56333"/>
            </a:xfrm>
            <a:custGeom>
              <a:avLst/>
              <a:gdLst/>
              <a:ahLst/>
              <a:cxnLst/>
              <a:rect l="l" t="t" r="r" b="b"/>
              <a:pathLst>
                <a:path w="27" h="19" extrusionOk="0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2" name="Google Shape;552;p13"/>
            <p:cNvSpPr/>
            <p:nvPr/>
          </p:nvSpPr>
          <p:spPr>
            <a:xfrm>
              <a:off x="4154284" y="4100668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39" h="35" extrusionOk="0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3" name="Google Shape;553;p13"/>
            <p:cNvSpPr/>
            <p:nvPr/>
          </p:nvSpPr>
          <p:spPr>
            <a:xfrm>
              <a:off x="6312380" y="2404215"/>
              <a:ext cx="874285" cy="336393"/>
            </a:xfrm>
            <a:custGeom>
              <a:avLst/>
              <a:gdLst/>
              <a:ahLst/>
              <a:cxnLst/>
              <a:rect l="l" t="t" r="r" b="b"/>
              <a:pathLst>
                <a:path w="1688" h="630" extrusionOk="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4" name="Google Shape;554;p13"/>
            <p:cNvSpPr/>
            <p:nvPr/>
          </p:nvSpPr>
          <p:spPr>
            <a:xfrm>
              <a:off x="1904760" y="4398434"/>
              <a:ext cx="394285" cy="421699"/>
            </a:xfrm>
            <a:custGeom>
              <a:avLst/>
              <a:gdLst/>
              <a:ahLst/>
              <a:cxnLst/>
              <a:rect l="l" t="t" r="r" b="b"/>
              <a:pathLst>
                <a:path w="758" h="795" extrusionOk="0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5" name="Google Shape;555;p13"/>
            <p:cNvSpPr/>
            <p:nvPr/>
          </p:nvSpPr>
          <p:spPr>
            <a:xfrm>
              <a:off x="2161904" y="3820609"/>
              <a:ext cx="142858" cy="218897"/>
            </a:xfrm>
            <a:custGeom>
              <a:avLst/>
              <a:gdLst/>
              <a:ahLst/>
              <a:cxnLst/>
              <a:rect l="l" t="t" r="r" b="b"/>
              <a:pathLst>
                <a:path w="273" h="414" extrusionOk="0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56" name="Google Shape;556;p13"/>
            <p:cNvGrpSpPr/>
            <p:nvPr/>
          </p:nvGrpSpPr>
          <p:grpSpPr>
            <a:xfrm>
              <a:off x="1819046" y="3653217"/>
              <a:ext cx="388572" cy="407212"/>
              <a:chOff x="1486" y="2412"/>
              <a:chExt cx="244" cy="256"/>
            </a:xfrm>
          </p:grpSpPr>
          <p:sp>
            <p:nvSpPr>
              <p:cNvPr id="557" name="Google Shape;557;p13"/>
              <p:cNvSpPr/>
              <p:nvPr/>
            </p:nvSpPr>
            <p:spPr>
              <a:xfrm>
                <a:off x="1639" y="2457"/>
                <a:ext cx="18" cy="7"/>
              </a:xfrm>
              <a:custGeom>
                <a:avLst/>
                <a:gdLst/>
                <a:ahLst/>
                <a:cxnLst/>
                <a:rect l="l" t="t" r="r" b="b"/>
                <a:pathLst>
                  <a:path w="54" h="22" extrusionOk="0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8" name="Google Shape;558;p13"/>
              <p:cNvSpPr/>
              <p:nvPr/>
            </p:nvSpPr>
            <p:spPr>
              <a:xfrm>
                <a:off x="1526" y="2412"/>
                <a:ext cx="2" cy="8"/>
              </a:xfrm>
              <a:custGeom>
                <a:avLst/>
                <a:gdLst/>
                <a:ahLst/>
                <a:cxnLst/>
                <a:rect l="l" t="t" r="r" b="b"/>
                <a:pathLst>
                  <a:path w="6" h="24" extrusionOk="0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9" name="Google Shape;559;p13"/>
              <p:cNvSpPr/>
              <p:nvPr/>
            </p:nvSpPr>
            <p:spPr>
              <a:xfrm>
                <a:off x="1557" y="2438"/>
                <a:ext cx="8" cy="4"/>
              </a:xfrm>
              <a:custGeom>
                <a:avLst/>
                <a:gdLst/>
                <a:ahLst/>
                <a:cxnLst/>
                <a:rect l="l" t="t" r="r" b="b"/>
                <a:pathLst>
                  <a:path w="27" h="12" extrusionOk="0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Google Shape;560;p13"/>
              <p:cNvSpPr/>
              <p:nvPr/>
            </p:nvSpPr>
            <p:spPr>
              <a:xfrm>
                <a:off x="1486" y="2444"/>
                <a:ext cx="244" cy="224"/>
              </a:xfrm>
              <a:custGeom>
                <a:avLst/>
                <a:gdLst/>
                <a:ahLst/>
                <a:cxnLst/>
                <a:rect l="l" t="t" r="r" b="b"/>
                <a:pathLst>
                  <a:path w="743" h="672" extrusionOk="0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61" name="Google Shape;561;p13"/>
            <p:cNvSpPr/>
            <p:nvPr/>
          </p:nvSpPr>
          <p:spPr>
            <a:xfrm>
              <a:off x="7843809" y="5214469"/>
              <a:ext cx="38095" cy="11266"/>
            </a:xfrm>
            <a:custGeom>
              <a:avLst/>
              <a:gdLst/>
              <a:ahLst/>
              <a:cxnLst/>
              <a:rect l="l" t="t" r="r" b="b"/>
              <a:pathLst>
                <a:path w="79" h="23" extrusionOk="0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Google Shape;562;p13"/>
            <p:cNvSpPr/>
            <p:nvPr/>
          </p:nvSpPr>
          <p:spPr>
            <a:xfrm>
              <a:off x="7982856" y="5349670"/>
              <a:ext cx="1905" cy="4828"/>
            </a:xfrm>
            <a:custGeom>
              <a:avLst/>
              <a:gdLst/>
              <a:ahLst/>
              <a:cxnLst/>
              <a:rect l="l" t="t" r="r" b="b"/>
              <a:pathLst>
                <a:path w="1588" h="6" extrusionOk="0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63" name="Google Shape;563;p13"/>
            <p:cNvCxnSpPr/>
            <p:nvPr/>
          </p:nvCxnSpPr>
          <p:spPr>
            <a:xfrm rot="10800000" flipH="1">
              <a:off x="8091429" y="5348060"/>
              <a:ext cx="1904" cy="12876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64" name="Google Shape;564;p13"/>
            <p:cNvSpPr/>
            <p:nvPr/>
          </p:nvSpPr>
          <p:spPr>
            <a:xfrm>
              <a:off x="8091429" y="5348061"/>
              <a:ext cx="3810" cy="16095"/>
            </a:xfrm>
            <a:custGeom>
              <a:avLst/>
              <a:gdLst/>
              <a:ahLst/>
              <a:cxnLst/>
              <a:rect l="l" t="t" r="r" b="b"/>
              <a:pathLst>
                <a:path w="5" h="30" extrusionOk="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13"/>
            <p:cNvSpPr/>
            <p:nvPr/>
          </p:nvSpPr>
          <p:spPr>
            <a:xfrm>
              <a:off x="8449524" y="4810475"/>
              <a:ext cx="26667" cy="28972"/>
            </a:xfrm>
            <a:custGeom>
              <a:avLst/>
              <a:gdLst/>
              <a:ahLst/>
              <a:cxnLst/>
              <a:rect l="l" t="t" r="r" b="b"/>
              <a:pathLst>
                <a:path w="53" h="55" extrusionOk="0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Google Shape;566;p13"/>
            <p:cNvSpPr/>
            <p:nvPr/>
          </p:nvSpPr>
          <p:spPr>
            <a:xfrm>
              <a:off x="8457144" y="4736435"/>
              <a:ext cx="32380" cy="40239"/>
            </a:xfrm>
            <a:custGeom>
              <a:avLst/>
              <a:gdLst/>
              <a:ahLst/>
              <a:cxnLst/>
              <a:rect l="l" t="t" r="r" b="b"/>
              <a:pathLst>
                <a:path w="65" h="75" extrusionOk="0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13"/>
            <p:cNvSpPr/>
            <p:nvPr/>
          </p:nvSpPr>
          <p:spPr>
            <a:xfrm>
              <a:off x="8428571" y="4712293"/>
              <a:ext cx="20953" cy="30581"/>
            </a:xfrm>
            <a:custGeom>
              <a:avLst/>
              <a:gdLst/>
              <a:ahLst/>
              <a:cxnLst/>
              <a:rect l="l" t="t" r="r" b="b"/>
              <a:pathLst>
                <a:path w="40" h="62" extrusionOk="0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13"/>
            <p:cNvSpPr/>
            <p:nvPr/>
          </p:nvSpPr>
          <p:spPr>
            <a:xfrm>
              <a:off x="8331428" y="4588359"/>
              <a:ext cx="81905" cy="140030"/>
            </a:xfrm>
            <a:custGeom>
              <a:avLst/>
              <a:gdLst/>
              <a:ahLst/>
              <a:cxnLst/>
              <a:rect l="l" t="t" r="r" b="b"/>
              <a:pathLst>
                <a:path w="159" h="259" extrusionOk="0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69" name="Google Shape;569;p13"/>
            <p:cNvCxnSpPr/>
            <p:nvPr/>
          </p:nvCxnSpPr>
          <p:spPr>
            <a:xfrm rot="10800000">
              <a:off x="8323808" y="4554559"/>
              <a:ext cx="7619" cy="3380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70" name="Google Shape;570;p13"/>
            <p:cNvSpPr/>
            <p:nvPr/>
          </p:nvSpPr>
          <p:spPr>
            <a:xfrm>
              <a:off x="8323808" y="4538464"/>
              <a:ext cx="7619" cy="16095"/>
            </a:xfrm>
            <a:custGeom>
              <a:avLst/>
              <a:gdLst/>
              <a:ahLst/>
              <a:cxnLst/>
              <a:rect l="l" t="t" r="r" b="b"/>
              <a:pathLst>
                <a:path w="13" h="25" extrusionOk="0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71" name="Google Shape;571;p13"/>
            <p:cNvCxnSpPr/>
            <p:nvPr/>
          </p:nvCxnSpPr>
          <p:spPr>
            <a:xfrm rot="10800000">
              <a:off x="8331428" y="4525587"/>
              <a:ext cx="0" cy="12876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72" name="Google Shape;572;p13"/>
            <p:cNvSpPr/>
            <p:nvPr/>
          </p:nvSpPr>
          <p:spPr>
            <a:xfrm>
              <a:off x="8276189" y="4457987"/>
              <a:ext cx="55239" cy="67601"/>
            </a:xfrm>
            <a:custGeom>
              <a:avLst/>
              <a:gdLst/>
              <a:ahLst/>
              <a:cxnLst/>
              <a:rect l="l" t="t" r="r" b="b"/>
              <a:pathLst>
                <a:path w="100" h="123" extrusionOk="0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13"/>
            <p:cNvSpPr/>
            <p:nvPr/>
          </p:nvSpPr>
          <p:spPr>
            <a:xfrm>
              <a:off x="8293334" y="4400042"/>
              <a:ext cx="1904" cy="51505"/>
            </a:xfrm>
            <a:custGeom>
              <a:avLst/>
              <a:gdLst/>
              <a:ahLst/>
              <a:cxnLst/>
              <a:rect l="l" t="t" r="r" b="b"/>
              <a:pathLst>
                <a:path w="5" h="99" extrusionOk="0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13"/>
            <p:cNvSpPr/>
            <p:nvPr/>
          </p:nvSpPr>
          <p:spPr>
            <a:xfrm>
              <a:off x="8300953" y="4393604"/>
              <a:ext cx="9523" cy="37019"/>
            </a:xfrm>
            <a:custGeom>
              <a:avLst/>
              <a:gdLst/>
              <a:ahLst/>
              <a:cxnLst/>
              <a:rect l="l" t="t" r="r" b="b"/>
              <a:pathLst>
                <a:path w="14" h="68" extrusionOk="0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13"/>
            <p:cNvSpPr/>
            <p:nvPr/>
          </p:nvSpPr>
          <p:spPr>
            <a:xfrm>
              <a:off x="8320001" y="4374290"/>
              <a:ext cx="1904" cy="22534"/>
            </a:xfrm>
            <a:custGeom>
              <a:avLst/>
              <a:gdLst/>
              <a:ahLst/>
              <a:cxnLst/>
              <a:rect l="l" t="t" r="r" b="b"/>
              <a:pathLst>
                <a:path w="1587" h="43" extrusionOk="0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76" name="Google Shape;576;p13"/>
            <p:cNvCxnSpPr/>
            <p:nvPr/>
          </p:nvCxnSpPr>
          <p:spPr>
            <a:xfrm rot="10800000" flipH="1">
              <a:off x="8320001" y="4393605"/>
              <a:ext cx="1904" cy="3219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577" name="Google Shape;577;p13"/>
            <p:cNvSpPr/>
            <p:nvPr/>
          </p:nvSpPr>
          <p:spPr>
            <a:xfrm>
              <a:off x="8300953" y="4377510"/>
              <a:ext cx="1904" cy="16095"/>
            </a:xfrm>
            <a:custGeom>
              <a:avLst/>
              <a:gdLst/>
              <a:ahLst/>
              <a:cxnLst/>
              <a:rect l="l" t="t" r="r" b="b"/>
              <a:pathLst>
                <a:path w="1587" h="31" extrusionOk="0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13"/>
            <p:cNvSpPr/>
            <p:nvPr/>
          </p:nvSpPr>
          <p:spPr>
            <a:xfrm>
              <a:off x="7965715" y="5380251"/>
              <a:ext cx="116190" cy="88525"/>
            </a:xfrm>
            <a:custGeom>
              <a:avLst/>
              <a:gdLst/>
              <a:ahLst/>
              <a:cxnLst/>
              <a:rect l="l" t="t" r="r" b="b"/>
              <a:pathLst>
                <a:path w="225" h="167" extrusionOk="0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13"/>
            <p:cNvSpPr/>
            <p:nvPr/>
          </p:nvSpPr>
          <p:spPr>
            <a:xfrm>
              <a:off x="8131429" y="4588359"/>
              <a:ext cx="3810" cy="17705"/>
            </a:xfrm>
            <a:custGeom>
              <a:avLst/>
              <a:gdLst/>
              <a:ahLst/>
              <a:cxnLst/>
              <a:rect l="l" t="t" r="r" b="b"/>
              <a:pathLst>
                <a:path w="7" h="31" extrusionOk="0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13"/>
            <p:cNvSpPr/>
            <p:nvPr/>
          </p:nvSpPr>
          <p:spPr>
            <a:xfrm>
              <a:off x="8051429" y="4509492"/>
              <a:ext cx="19048" cy="16095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13"/>
            <p:cNvSpPr/>
            <p:nvPr/>
          </p:nvSpPr>
          <p:spPr>
            <a:xfrm>
              <a:off x="8070476" y="4420967"/>
              <a:ext cx="3810" cy="9657"/>
            </a:xfrm>
            <a:custGeom>
              <a:avLst/>
              <a:gdLst/>
              <a:ahLst/>
              <a:cxnLst/>
              <a:rect l="l" t="t" r="r" b="b"/>
              <a:pathLst>
                <a:path w="13" h="19" extrusionOk="0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13"/>
            <p:cNvSpPr/>
            <p:nvPr/>
          </p:nvSpPr>
          <p:spPr>
            <a:xfrm>
              <a:off x="7878095" y="4424186"/>
              <a:ext cx="43809" cy="22534"/>
            </a:xfrm>
            <a:custGeom>
              <a:avLst/>
              <a:gdLst/>
              <a:ahLst/>
              <a:cxnLst/>
              <a:rect l="l" t="t" r="r" b="b"/>
              <a:pathLst>
                <a:path w="87" h="42" extrusionOk="0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13"/>
            <p:cNvSpPr/>
            <p:nvPr/>
          </p:nvSpPr>
          <p:spPr>
            <a:xfrm>
              <a:off x="8171429" y="4894171"/>
              <a:ext cx="1904" cy="14486"/>
            </a:xfrm>
            <a:custGeom>
              <a:avLst/>
              <a:gdLst/>
              <a:ahLst/>
              <a:cxnLst/>
              <a:rect l="l" t="t" r="r" b="b"/>
              <a:pathLst>
                <a:path w="7" h="31" extrusionOk="0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13"/>
            <p:cNvSpPr/>
            <p:nvPr/>
          </p:nvSpPr>
          <p:spPr>
            <a:xfrm>
              <a:off x="7255238" y="4393604"/>
              <a:ext cx="1222858" cy="920656"/>
            </a:xfrm>
            <a:custGeom>
              <a:avLst/>
              <a:gdLst/>
              <a:ahLst/>
              <a:cxnLst/>
              <a:rect l="l" t="t" r="r" b="b"/>
              <a:pathLst>
                <a:path w="2332" h="1731" extrusionOk="0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13"/>
            <p:cNvSpPr/>
            <p:nvPr/>
          </p:nvSpPr>
          <p:spPr>
            <a:xfrm>
              <a:off x="640000" y="3041593"/>
              <a:ext cx="801905" cy="589091"/>
            </a:xfrm>
            <a:custGeom>
              <a:avLst/>
              <a:gdLst/>
              <a:ahLst/>
              <a:cxnLst/>
              <a:rect l="l" t="t" r="r" b="b"/>
              <a:pathLst>
                <a:path w="1535" h="1109" extrusionOk="0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13"/>
            <p:cNvSpPr/>
            <p:nvPr/>
          </p:nvSpPr>
          <p:spPr>
            <a:xfrm>
              <a:off x="2169522" y="4704246"/>
              <a:ext cx="253334" cy="268793"/>
            </a:xfrm>
            <a:custGeom>
              <a:avLst/>
              <a:gdLst/>
              <a:ahLst/>
              <a:cxnLst/>
              <a:rect l="l" t="t" r="r" b="b"/>
              <a:pathLst>
                <a:path w="486" h="505" extrusionOk="0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13"/>
            <p:cNvSpPr/>
            <p:nvPr/>
          </p:nvSpPr>
          <p:spPr>
            <a:xfrm>
              <a:off x="2373333" y="3897867"/>
              <a:ext cx="87619" cy="111058"/>
            </a:xfrm>
            <a:custGeom>
              <a:avLst/>
              <a:gdLst/>
              <a:ahLst/>
              <a:cxnLst/>
              <a:rect l="l" t="t" r="r" b="b"/>
              <a:pathLst>
                <a:path w="166" h="208" extrusionOk="0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13"/>
            <p:cNvSpPr/>
            <p:nvPr/>
          </p:nvSpPr>
          <p:spPr>
            <a:xfrm>
              <a:off x="1790476" y="3450416"/>
              <a:ext cx="83810" cy="59552"/>
            </a:xfrm>
            <a:custGeom>
              <a:avLst/>
              <a:gdLst/>
              <a:ahLst/>
              <a:cxnLst/>
              <a:rect l="l" t="t" r="r" b="b"/>
              <a:pathLst>
                <a:path w="164" h="104" extrusionOk="0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13"/>
            <p:cNvSpPr/>
            <p:nvPr/>
          </p:nvSpPr>
          <p:spPr>
            <a:xfrm>
              <a:off x="2230475" y="5837360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53" h="19" extrusionOk="0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Google Shape;590;p13"/>
            <p:cNvSpPr/>
            <p:nvPr/>
          </p:nvSpPr>
          <p:spPr>
            <a:xfrm>
              <a:off x="2188571" y="5816437"/>
              <a:ext cx="41905" cy="59552"/>
            </a:xfrm>
            <a:custGeom>
              <a:avLst/>
              <a:gdLst/>
              <a:ahLst/>
              <a:cxnLst/>
              <a:rect l="l" t="t" r="r" b="b"/>
              <a:pathLst>
                <a:path w="80" h="18" extrusionOk="0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1" name="Google Shape;591;p13"/>
            <p:cNvSpPr/>
            <p:nvPr/>
          </p:nvSpPr>
          <p:spPr>
            <a:xfrm>
              <a:off x="2188571" y="5795512"/>
              <a:ext cx="26667" cy="61162"/>
            </a:xfrm>
            <a:custGeom>
              <a:avLst/>
              <a:gdLst/>
              <a:ahLst/>
              <a:cxnLst/>
              <a:rect l="l" t="t" r="r" b="b"/>
              <a:pathLst>
                <a:path w="46" h="27" extrusionOk="0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2" name="Google Shape;592;p13"/>
            <p:cNvSpPr/>
            <p:nvPr/>
          </p:nvSpPr>
          <p:spPr>
            <a:xfrm>
              <a:off x="2152379" y="5789075"/>
              <a:ext cx="30476" cy="61162"/>
            </a:xfrm>
            <a:custGeom>
              <a:avLst/>
              <a:gdLst/>
              <a:ahLst/>
              <a:cxnLst/>
              <a:rect l="l" t="t" r="r" b="b"/>
              <a:pathLst>
                <a:path w="54" h="39" extrusionOk="0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3" name="Google Shape;593;p13"/>
            <p:cNvSpPr/>
            <p:nvPr/>
          </p:nvSpPr>
          <p:spPr>
            <a:xfrm>
              <a:off x="2121905" y="5779416"/>
              <a:ext cx="34286" cy="59553"/>
            </a:xfrm>
            <a:custGeom>
              <a:avLst/>
              <a:gdLst/>
              <a:ahLst/>
              <a:cxnLst/>
              <a:rect l="l" t="t" r="r" b="b"/>
              <a:pathLst>
                <a:path w="60" h="15" extrusionOk="0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Google Shape;594;p13"/>
            <p:cNvSpPr/>
            <p:nvPr/>
          </p:nvSpPr>
          <p:spPr>
            <a:xfrm>
              <a:off x="2093331" y="5766540"/>
              <a:ext cx="40001" cy="57943"/>
            </a:xfrm>
            <a:custGeom>
              <a:avLst/>
              <a:gdLst/>
              <a:ahLst/>
              <a:cxnLst/>
              <a:rect l="l" t="t" r="r" b="b"/>
              <a:pathLst>
                <a:path w="79" h="32" extrusionOk="0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5" name="Google Shape;595;p13"/>
            <p:cNvSpPr/>
            <p:nvPr/>
          </p:nvSpPr>
          <p:spPr>
            <a:xfrm>
              <a:off x="2085714" y="5747225"/>
              <a:ext cx="36191" cy="57943"/>
            </a:xfrm>
            <a:custGeom>
              <a:avLst/>
              <a:gdLst/>
              <a:ahLst/>
              <a:cxnLst/>
              <a:rect l="l" t="t" r="r" b="b"/>
              <a:pathLst>
                <a:path w="66" h="19" extrusionOk="0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6" name="Google Shape;596;p13"/>
            <p:cNvSpPr/>
            <p:nvPr/>
          </p:nvSpPr>
          <p:spPr>
            <a:xfrm>
              <a:off x="1965713" y="5433367"/>
              <a:ext cx="30476" cy="61162"/>
            </a:xfrm>
            <a:custGeom>
              <a:avLst/>
              <a:gdLst/>
              <a:ahLst/>
              <a:cxnLst/>
              <a:rect l="l" t="t" r="r" b="b"/>
              <a:pathLst>
                <a:path w="53" h="80" extrusionOk="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13"/>
            <p:cNvSpPr/>
            <p:nvPr/>
          </p:nvSpPr>
          <p:spPr>
            <a:xfrm>
              <a:off x="2001904" y="5529939"/>
              <a:ext cx="20953" cy="54725"/>
            </a:xfrm>
            <a:custGeom>
              <a:avLst/>
              <a:gdLst/>
              <a:ahLst/>
              <a:cxnLst/>
              <a:rect l="l" t="t" r="r" b="b"/>
              <a:pathLst>
                <a:path w="41" h="43" extrusionOk="0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8" name="Google Shape;598;p13"/>
            <p:cNvSpPr/>
            <p:nvPr/>
          </p:nvSpPr>
          <p:spPr>
            <a:xfrm>
              <a:off x="2007619" y="5552473"/>
              <a:ext cx="9523" cy="59552"/>
            </a:xfrm>
            <a:custGeom>
              <a:avLst/>
              <a:gdLst/>
              <a:ahLst/>
              <a:cxnLst/>
              <a:rect l="l" t="t" r="r" b="b"/>
              <a:pathLst>
                <a:path w="20" h="24" extrusionOk="0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13"/>
            <p:cNvSpPr/>
            <p:nvPr/>
          </p:nvSpPr>
          <p:spPr>
            <a:xfrm>
              <a:off x="2024761" y="5615245"/>
              <a:ext cx="20953" cy="61162"/>
            </a:xfrm>
            <a:custGeom>
              <a:avLst/>
              <a:gdLst/>
              <a:ahLst/>
              <a:cxnLst/>
              <a:rect l="l" t="t" r="r" b="b"/>
              <a:pathLst>
                <a:path w="39" h="43" extrusionOk="0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13"/>
            <p:cNvSpPr/>
            <p:nvPr/>
          </p:nvSpPr>
          <p:spPr>
            <a:xfrm>
              <a:off x="2009522" y="5628120"/>
              <a:ext cx="32381" cy="59553"/>
            </a:xfrm>
            <a:custGeom>
              <a:avLst/>
              <a:gdLst/>
              <a:ahLst/>
              <a:cxnLst/>
              <a:rect l="l" t="t" r="r" b="b"/>
              <a:pathLst>
                <a:path w="55" h="62" extrusionOk="0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13"/>
            <p:cNvSpPr/>
            <p:nvPr/>
          </p:nvSpPr>
          <p:spPr>
            <a:xfrm>
              <a:off x="2045713" y="5661922"/>
              <a:ext cx="13333" cy="59552"/>
            </a:xfrm>
            <a:custGeom>
              <a:avLst/>
              <a:gdLst/>
              <a:ahLst/>
              <a:cxnLst/>
              <a:rect l="l" t="t" r="r" b="b"/>
              <a:pathLst>
                <a:path w="35" h="43" extrusionOk="0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13"/>
            <p:cNvSpPr/>
            <p:nvPr/>
          </p:nvSpPr>
          <p:spPr>
            <a:xfrm>
              <a:off x="2041904" y="5695722"/>
              <a:ext cx="24762" cy="56335"/>
            </a:xfrm>
            <a:custGeom>
              <a:avLst/>
              <a:gdLst/>
              <a:ahLst/>
              <a:cxnLst/>
              <a:rect l="l" t="t" r="r" b="b"/>
              <a:pathLst>
                <a:path w="53" h="21" extrusionOk="0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Google Shape;603;p13"/>
            <p:cNvSpPr/>
            <p:nvPr/>
          </p:nvSpPr>
          <p:spPr>
            <a:xfrm>
              <a:off x="2070476" y="5710207"/>
              <a:ext cx="20953" cy="57943"/>
            </a:xfrm>
            <a:custGeom>
              <a:avLst/>
              <a:gdLst/>
              <a:ahLst/>
              <a:cxnLst/>
              <a:rect l="l" t="t" r="r" b="b"/>
              <a:pathLst>
                <a:path w="43" h="38" extrusionOk="0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13"/>
            <p:cNvSpPr/>
            <p:nvPr/>
          </p:nvSpPr>
          <p:spPr>
            <a:xfrm>
              <a:off x="2072380" y="5739178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20" h="5" extrusionOk="0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13"/>
            <p:cNvSpPr/>
            <p:nvPr/>
          </p:nvSpPr>
          <p:spPr>
            <a:xfrm>
              <a:off x="2161904" y="5809998"/>
              <a:ext cx="41905" cy="57943"/>
            </a:xfrm>
            <a:custGeom>
              <a:avLst/>
              <a:gdLst/>
              <a:ahLst/>
              <a:cxnLst/>
              <a:rect l="l" t="t" r="r" b="b"/>
              <a:pathLst>
                <a:path w="73" h="22" extrusionOk="0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13"/>
            <p:cNvSpPr/>
            <p:nvPr/>
          </p:nvSpPr>
          <p:spPr>
            <a:xfrm>
              <a:off x="2207619" y="5750445"/>
              <a:ext cx="148571" cy="101402"/>
            </a:xfrm>
            <a:custGeom>
              <a:avLst/>
              <a:gdLst/>
              <a:ahLst/>
              <a:cxnLst/>
              <a:rect l="l" t="t" r="r" b="b"/>
              <a:pathLst>
                <a:path w="281" h="193" extrusionOk="0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13"/>
            <p:cNvSpPr/>
            <p:nvPr/>
          </p:nvSpPr>
          <p:spPr>
            <a:xfrm>
              <a:off x="1670475" y="3485826"/>
              <a:ext cx="62858" cy="59552"/>
            </a:xfrm>
            <a:custGeom>
              <a:avLst/>
              <a:gdLst/>
              <a:ahLst/>
              <a:cxnLst/>
              <a:rect l="l" t="t" r="r" b="b"/>
              <a:pathLst>
                <a:path w="120" h="56" extrusionOk="0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13"/>
            <p:cNvSpPr/>
            <p:nvPr/>
          </p:nvSpPr>
          <p:spPr>
            <a:xfrm>
              <a:off x="1499047" y="3345794"/>
              <a:ext cx="300952" cy="111059"/>
            </a:xfrm>
            <a:custGeom>
              <a:avLst/>
              <a:gdLst/>
              <a:ahLst/>
              <a:cxnLst/>
              <a:rect l="l" t="t" r="r" b="b"/>
              <a:pathLst>
                <a:path w="574" h="204" extrusionOk="0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13"/>
            <p:cNvSpPr/>
            <p:nvPr/>
          </p:nvSpPr>
          <p:spPr>
            <a:xfrm>
              <a:off x="1864760" y="3450415"/>
              <a:ext cx="106666" cy="70820"/>
            </a:xfrm>
            <a:custGeom>
              <a:avLst/>
              <a:gdLst/>
              <a:ahLst/>
              <a:cxnLst/>
              <a:rect l="l" t="t" r="r" b="b"/>
              <a:pathLst>
                <a:path w="207" h="129" extrusionOk="0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3"/>
            <p:cNvSpPr/>
            <p:nvPr/>
          </p:nvSpPr>
          <p:spPr>
            <a:xfrm>
              <a:off x="1346665" y="3511578"/>
              <a:ext cx="40001" cy="85305"/>
            </a:xfrm>
            <a:custGeom>
              <a:avLst/>
              <a:gdLst/>
              <a:ahLst/>
              <a:cxnLst/>
              <a:rect l="l" t="t" r="r" b="b"/>
              <a:pathLst>
                <a:path w="72" h="154" extrusionOk="0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13"/>
            <p:cNvSpPr/>
            <p:nvPr/>
          </p:nvSpPr>
          <p:spPr>
            <a:xfrm>
              <a:off x="1251428" y="3511577"/>
              <a:ext cx="112381" cy="148078"/>
            </a:xfrm>
            <a:custGeom>
              <a:avLst/>
              <a:gdLst/>
              <a:ahLst/>
              <a:cxnLst/>
              <a:rect l="l" t="t" r="r" b="b"/>
              <a:pathLst>
                <a:path w="214" h="271" extrusionOk="0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13"/>
            <p:cNvSpPr/>
            <p:nvPr/>
          </p:nvSpPr>
          <p:spPr>
            <a:xfrm>
              <a:off x="1308570" y="3624245"/>
              <a:ext cx="85715" cy="57943"/>
            </a:xfrm>
            <a:custGeom>
              <a:avLst/>
              <a:gdLst/>
              <a:ahLst/>
              <a:cxnLst/>
              <a:rect l="l" t="t" r="r" b="b"/>
              <a:pathLst>
                <a:path w="153" h="80" extrusionOk="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13"/>
            <p:cNvSpPr/>
            <p:nvPr/>
          </p:nvSpPr>
          <p:spPr>
            <a:xfrm>
              <a:off x="1346666" y="3585616"/>
              <a:ext cx="171429" cy="88524"/>
            </a:xfrm>
            <a:custGeom>
              <a:avLst/>
              <a:gdLst/>
              <a:ahLst/>
              <a:cxnLst/>
              <a:rect l="l" t="t" r="r" b="b"/>
              <a:pathLst>
                <a:path w="332" h="169" extrusionOk="0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13"/>
            <p:cNvSpPr/>
            <p:nvPr/>
          </p:nvSpPr>
          <p:spPr>
            <a:xfrm>
              <a:off x="1367618" y="3616196"/>
              <a:ext cx="150476" cy="123935"/>
            </a:xfrm>
            <a:custGeom>
              <a:avLst/>
              <a:gdLst/>
              <a:ahLst/>
              <a:cxnLst/>
              <a:rect l="l" t="t" r="r" b="b"/>
              <a:pathLst>
                <a:path w="286" h="235" extrusionOk="0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13"/>
            <p:cNvSpPr/>
            <p:nvPr/>
          </p:nvSpPr>
          <p:spPr>
            <a:xfrm>
              <a:off x="1428572" y="3730474"/>
              <a:ext cx="100952" cy="101401"/>
            </a:xfrm>
            <a:custGeom>
              <a:avLst/>
              <a:gdLst/>
              <a:ahLst/>
              <a:cxnLst/>
              <a:rect l="l" t="t" r="r" b="b"/>
              <a:pathLst>
                <a:path w="205" h="191" extrusionOk="0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3"/>
            <p:cNvSpPr/>
            <p:nvPr/>
          </p:nvSpPr>
          <p:spPr>
            <a:xfrm>
              <a:off x="1525714" y="3785200"/>
              <a:ext cx="171429" cy="80477"/>
            </a:xfrm>
            <a:custGeom>
              <a:avLst/>
              <a:gdLst/>
              <a:ahLst/>
              <a:cxnLst/>
              <a:rect l="l" t="t" r="r" b="b"/>
              <a:pathLst>
                <a:path w="329" h="154" extrusionOk="0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3"/>
            <p:cNvSpPr/>
            <p:nvPr/>
          </p:nvSpPr>
          <p:spPr>
            <a:xfrm>
              <a:off x="2342856" y="5056735"/>
              <a:ext cx="160000" cy="157735"/>
            </a:xfrm>
            <a:custGeom>
              <a:avLst/>
              <a:gdLst/>
              <a:ahLst/>
              <a:cxnLst/>
              <a:rect l="l" t="t" r="r" b="b"/>
              <a:pathLst>
                <a:path w="306" h="293" extrusionOk="0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13"/>
            <p:cNvSpPr/>
            <p:nvPr/>
          </p:nvSpPr>
          <p:spPr>
            <a:xfrm>
              <a:off x="4198096" y="1626808"/>
              <a:ext cx="283809" cy="93353"/>
            </a:xfrm>
            <a:custGeom>
              <a:avLst/>
              <a:gdLst/>
              <a:ahLst/>
              <a:cxnLst/>
              <a:rect l="l" t="t" r="r" b="b"/>
              <a:pathLst>
                <a:path w="546" h="173" extrusionOk="0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13"/>
            <p:cNvSpPr/>
            <p:nvPr/>
          </p:nvSpPr>
          <p:spPr>
            <a:xfrm>
              <a:off x="4110475" y="1860191"/>
              <a:ext cx="539048" cy="366975"/>
            </a:xfrm>
            <a:custGeom>
              <a:avLst/>
              <a:gdLst/>
              <a:ahLst/>
              <a:cxnLst/>
              <a:rect l="l" t="t" r="r" b="b"/>
              <a:pathLst>
                <a:path w="1037" h="690" extrusionOk="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0" name="Google Shape;620;p13"/>
            <p:cNvSpPr/>
            <p:nvPr/>
          </p:nvSpPr>
          <p:spPr>
            <a:xfrm>
              <a:off x="4518094" y="2713247"/>
              <a:ext cx="59047" cy="91743"/>
            </a:xfrm>
            <a:custGeom>
              <a:avLst/>
              <a:gdLst/>
              <a:ahLst/>
              <a:cxnLst/>
              <a:rect l="l" t="t" r="r" b="b"/>
              <a:pathLst>
                <a:path w="120" h="173" extrusionOk="0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Google Shape;621;p13"/>
            <p:cNvSpPr/>
            <p:nvPr/>
          </p:nvSpPr>
          <p:spPr>
            <a:xfrm>
              <a:off x="4167620" y="2550682"/>
              <a:ext cx="100952" cy="59553"/>
            </a:xfrm>
            <a:custGeom>
              <a:avLst/>
              <a:gdLst/>
              <a:ahLst/>
              <a:cxnLst/>
              <a:rect l="l" t="t" r="r" b="b"/>
              <a:pathLst>
                <a:path w="200" h="98" extrusionOk="0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2" name="Google Shape;622;p13"/>
            <p:cNvSpPr/>
            <p:nvPr/>
          </p:nvSpPr>
          <p:spPr>
            <a:xfrm>
              <a:off x="4093332" y="2367196"/>
              <a:ext cx="100953" cy="74038"/>
            </a:xfrm>
            <a:custGeom>
              <a:avLst/>
              <a:gdLst/>
              <a:ahLst/>
              <a:cxnLst/>
              <a:rect l="l" t="t" r="r" b="b"/>
              <a:pathLst>
                <a:path w="186" h="142" extrusionOk="0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3" name="Google Shape;623;p13"/>
            <p:cNvSpPr/>
            <p:nvPr/>
          </p:nvSpPr>
          <p:spPr>
            <a:xfrm>
              <a:off x="4070474" y="2431576"/>
              <a:ext cx="100953" cy="57943"/>
            </a:xfrm>
            <a:custGeom>
              <a:avLst/>
              <a:gdLst/>
              <a:ahLst/>
              <a:cxnLst/>
              <a:rect l="l" t="t" r="r" b="b"/>
              <a:pathLst>
                <a:path w="192" h="105" extrusionOk="0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4" name="Google Shape;624;p13"/>
            <p:cNvSpPr/>
            <p:nvPr/>
          </p:nvSpPr>
          <p:spPr>
            <a:xfrm>
              <a:off x="4982858" y="2993306"/>
              <a:ext cx="40000" cy="133592"/>
            </a:xfrm>
            <a:custGeom>
              <a:avLst/>
              <a:gdLst/>
              <a:ahLst/>
              <a:cxnLst/>
              <a:rect l="l" t="t" r="r" b="b"/>
              <a:pathLst>
                <a:path w="80" h="254" extrusionOk="0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F4B08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5" name="Google Shape;625;p13"/>
            <p:cNvSpPr/>
            <p:nvPr/>
          </p:nvSpPr>
          <p:spPr>
            <a:xfrm>
              <a:off x="4921904" y="3046421"/>
              <a:ext cx="83810" cy="131982"/>
            </a:xfrm>
            <a:custGeom>
              <a:avLst/>
              <a:gdLst/>
              <a:ahLst/>
              <a:cxnLst/>
              <a:rect l="l" t="t" r="r" b="b"/>
              <a:pathLst>
                <a:path w="167" h="259" extrusionOk="0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6" name="Google Shape;626;p13"/>
            <p:cNvSpPr/>
            <p:nvPr/>
          </p:nvSpPr>
          <p:spPr>
            <a:xfrm>
              <a:off x="3723808" y="2289938"/>
              <a:ext cx="116191" cy="146469"/>
            </a:xfrm>
            <a:custGeom>
              <a:avLst/>
              <a:gdLst/>
              <a:ahLst/>
              <a:cxnLst/>
              <a:rect l="l" t="t" r="r" b="b"/>
              <a:pathLst>
                <a:path w="225" h="273" extrusionOk="0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7" name="Google Shape;627;p13"/>
            <p:cNvSpPr/>
            <p:nvPr/>
          </p:nvSpPr>
          <p:spPr>
            <a:xfrm>
              <a:off x="3499046" y="3213813"/>
              <a:ext cx="367620" cy="395946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8" name="Google Shape;628;p13"/>
            <p:cNvSpPr/>
            <p:nvPr/>
          </p:nvSpPr>
          <p:spPr>
            <a:xfrm>
              <a:off x="3638095" y="3274976"/>
              <a:ext cx="497143" cy="474814"/>
            </a:xfrm>
            <a:custGeom>
              <a:avLst/>
              <a:gdLst/>
              <a:ahLst/>
              <a:cxnLst/>
              <a:rect l="l" t="t" r="r" b="b"/>
              <a:pathLst>
                <a:path w="948" h="893" extrusionOk="0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Google Shape;629;p13"/>
            <p:cNvSpPr/>
            <p:nvPr/>
          </p:nvSpPr>
          <p:spPr>
            <a:xfrm>
              <a:off x="3756190" y="2875809"/>
              <a:ext cx="592381" cy="587482"/>
            </a:xfrm>
            <a:custGeom>
              <a:avLst/>
              <a:gdLst/>
              <a:ahLst/>
              <a:cxnLst/>
              <a:rect l="l" t="t" r="r" b="b"/>
              <a:pathLst>
                <a:path w="373" h="370" extrusionOk="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4E0B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0" name="Google Shape;630;p13"/>
            <p:cNvSpPr/>
            <p:nvPr/>
          </p:nvSpPr>
          <p:spPr>
            <a:xfrm>
              <a:off x="4280000" y="3012620"/>
              <a:ext cx="460953" cy="442622"/>
            </a:xfrm>
            <a:custGeom>
              <a:avLst/>
              <a:gdLst/>
              <a:ahLst/>
              <a:cxnLst/>
              <a:rect l="l" t="t" r="r" b="b"/>
              <a:pathLst>
                <a:path w="877" h="826" extrusionOk="0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52525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1" name="Google Shape;631;p13"/>
            <p:cNvSpPr/>
            <p:nvPr/>
          </p:nvSpPr>
          <p:spPr>
            <a:xfrm>
              <a:off x="4222857" y="2875809"/>
              <a:ext cx="112381" cy="239822"/>
            </a:xfrm>
            <a:custGeom>
              <a:avLst/>
              <a:gdLst/>
              <a:ahLst/>
              <a:cxnLst/>
              <a:rect l="l" t="t" r="r" b="b"/>
              <a:pathLst>
                <a:path w="206" h="455" extrusionOk="0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2" name="Google Shape;632;p13"/>
            <p:cNvSpPr/>
            <p:nvPr/>
          </p:nvSpPr>
          <p:spPr>
            <a:xfrm>
              <a:off x="3481905" y="3191279"/>
              <a:ext cx="278095" cy="218897"/>
            </a:xfrm>
            <a:custGeom>
              <a:avLst/>
              <a:gdLst/>
              <a:ahLst/>
              <a:cxnLst/>
              <a:rect l="l" t="t" r="r" b="b"/>
              <a:pathLst>
                <a:path w="518" h="406" extrusionOk="0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13"/>
            <p:cNvSpPr/>
            <p:nvPr/>
          </p:nvSpPr>
          <p:spPr>
            <a:xfrm>
              <a:off x="3443808" y="1982515"/>
              <a:ext cx="228571" cy="94962"/>
            </a:xfrm>
            <a:custGeom>
              <a:avLst/>
              <a:gdLst/>
              <a:ahLst/>
              <a:cxnLst/>
              <a:rect l="l" t="t" r="r" b="b"/>
              <a:pathLst>
                <a:path w="446" h="178" extrusionOk="0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Google Shape;634;p13"/>
            <p:cNvSpPr/>
            <p:nvPr/>
          </p:nvSpPr>
          <p:spPr>
            <a:xfrm>
              <a:off x="4394284" y="2249699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28" h="73" extrusionOk="0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Google Shape;635;p13"/>
            <p:cNvSpPr/>
            <p:nvPr/>
          </p:nvSpPr>
          <p:spPr>
            <a:xfrm>
              <a:off x="4259047" y="1908478"/>
              <a:ext cx="281905" cy="400775"/>
            </a:xfrm>
            <a:custGeom>
              <a:avLst/>
              <a:gdLst/>
              <a:ahLst/>
              <a:cxnLst/>
              <a:rect l="l" t="t" r="r" b="b"/>
              <a:pathLst>
                <a:path w="531" h="757" extrusionOk="0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13"/>
            <p:cNvSpPr/>
            <p:nvPr/>
          </p:nvSpPr>
          <p:spPr>
            <a:xfrm>
              <a:off x="4424761" y="2227165"/>
              <a:ext cx="32381" cy="57943"/>
            </a:xfrm>
            <a:custGeom>
              <a:avLst/>
              <a:gdLst/>
              <a:ahLst/>
              <a:cxnLst/>
              <a:rect l="l" t="t" r="r" b="b"/>
              <a:pathLst>
                <a:path w="60" h="51" extrusionOk="0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Google Shape;637;p13"/>
            <p:cNvSpPr/>
            <p:nvPr/>
          </p:nvSpPr>
          <p:spPr>
            <a:xfrm>
              <a:off x="3805713" y="2296376"/>
              <a:ext cx="34286" cy="57943"/>
            </a:xfrm>
            <a:custGeom>
              <a:avLst/>
              <a:gdLst/>
              <a:ahLst/>
              <a:cxnLst/>
              <a:rect l="l" t="t" r="r" b="b"/>
              <a:pathLst>
                <a:path w="66" h="51" extrusionOk="0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8" name="Google Shape;638;p13"/>
            <p:cNvSpPr/>
            <p:nvPr/>
          </p:nvSpPr>
          <p:spPr>
            <a:xfrm>
              <a:off x="4900951" y="2927314"/>
              <a:ext cx="60953" cy="57943"/>
            </a:xfrm>
            <a:custGeom>
              <a:avLst/>
              <a:gdLst/>
              <a:ahLst/>
              <a:cxnLst/>
              <a:rect l="l" t="t" r="r" b="b"/>
              <a:pathLst>
                <a:path w="113" h="74" extrusionOk="0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13"/>
            <p:cNvSpPr/>
            <p:nvPr/>
          </p:nvSpPr>
          <p:spPr>
            <a:xfrm>
              <a:off x="4430477" y="3730476"/>
              <a:ext cx="390475" cy="247869"/>
            </a:xfrm>
            <a:custGeom>
              <a:avLst/>
              <a:gdLst/>
              <a:ahLst/>
              <a:cxnLst/>
              <a:rect l="l" t="t" r="r" b="b"/>
              <a:pathLst>
                <a:path w="746" h="469" extrusionOk="0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13"/>
            <p:cNvSpPr/>
            <p:nvPr/>
          </p:nvSpPr>
          <p:spPr>
            <a:xfrm>
              <a:off x="4354285" y="3901086"/>
              <a:ext cx="599999" cy="560119"/>
            </a:xfrm>
            <a:custGeom>
              <a:avLst/>
              <a:gdLst/>
              <a:ahLst/>
              <a:cxnLst/>
              <a:rect l="l" t="t" r="r" b="b"/>
              <a:pathLst>
                <a:path w="1145" h="1053" extrusionOk="0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p13"/>
            <p:cNvSpPr/>
            <p:nvPr/>
          </p:nvSpPr>
          <p:spPr>
            <a:xfrm>
              <a:off x="4278095" y="4002487"/>
              <a:ext cx="66666" cy="56335"/>
            </a:xfrm>
            <a:custGeom>
              <a:avLst/>
              <a:gdLst/>
              <a:ahLst/>
              <a:cxnLst/>
              <a:rect l="l" t="t" r="r" b="b"/>
              <a:pathLst>
                <a:path w="125" h="81" extrusionOk="0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13"/>
            <p:cNvSpPr/>
            <p:nvPr/>
          </p:nvSpPr>
          <p:spPr>
            <a:xfrm>
              <a:off x="4257142" y="4002487"/>
              <a:ext cx="182857" cy="204412"/>
            </a:xfrm>
            <a:custGeom>
              <a:avLst/>
              <a:gdLst/>
              <a:ahLst/>
              <a:cxnLst/>
              <a:rect l="l" t="t" r="r" b="b"/>
              <a:pathLst>
                <a:path w="355" h="388" extrusionOk="0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Google Shape;643;p13"/>
            <p:cNvSpPr/>
            <p:nvPr/>
          </p:nvSpPr>
          <p:spPr>
            <a:xfrm>
              <a:off x="4897142" y="4412919"/>
              <a:ext cx="312381" cy="527929"/>
            </a:xfrm>
            <a:custGeom>
              <a:avLst/>
              <a:gdLst/>
              <a:ahLst/>
              <a:cxnLst/>
              <a:rect l="l" t="t" r="r" b="b"/>
              <a:pathLst>
                <a:path w="599" h="993" extrusionOk="0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Google Shape;644;p13"/>
            <p:cNvSpPr/>
            <p:nvPr/>
          </p:nvSpPr>
          <p:spPr>
            <a:xfrm>
              <a:off x="4579048" y="4655958"/>
              <a:ext cx="285714" cy="291327"/>
            </a:xfrm>
            <a:custGeom>
              <a:avLst/>
              <a:gdLst/>
              <a:ahLst/>
              <a:cxnLst/>
              <a:rect l="l" t="t" r="r" b="b"/>
              <a:pathLst>
                <a:path w="545" h="549" extrusionOk="0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13"/>
            <p:cNvSpPr/>
            <p:nvPr/>
          </p:nvSpPr>
          <p:spPr>
            <a:xfrm>
              <a:off x="5266665" y="4454767"/>
              <a:ext cx="236191" cy="441013"/>
            </a:xfrm>
            <a:custGeom>
              <a:avLst/>
              <a:gdLst/>
              <a:ahLst/>
              <a:cxnLst/>
              <a:rect l="l" t="t" r="r" b="b"/>
              <a:pathLst>
                <a:path w="452" h="832" extrusionOk="0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13"/>
            <p:cNvSpPr/>
            <p:nvPr/>
          </p:nvSpPr>
          <p:spPr>
            <a:xfrm>
              <a:off x="4878095" y="4148955"/>
              <a:ext cx="43810" cy="67601"/>
            </a:xfrm>
            <a:custGeom>
              <a:avLst/>
              <a:gdLst/>
              <a:ahLst/>
              <a:cxnLst/>
              <a:rect l="l" t="t" r="r" b="b"/>
              <a:pathLst>
                <a:path w="80" h="126" extrusionOk="0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13"/>
            <p:cNvSpPr/>
            <p:nvPr/>
          </p:nvSpPr>
          <p:spPr>
            <a:xfrm>
              <a:off x="4864761" y="4108717"/>
              <a:ext cx="66666" cy="61162"/>
            </a:xfrm>
            <a:custGeom>
              <a:avLst/>
              <a:gdLst/>
              <a:ahLst/>
              <a:cxnLst/>
              <a:rect l="l" t="t" r="r" b="b"/>
              <a:pathLst>
                <a:path w="124" h="117" extrusionOk="0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13"/>
            <p:cNvSpPr/>
            <p:nvPr/>
          </p:nvSpPr>
          <p:spPr>
            <a:xfrm>
              <a:off x="5236189" y="2790505"/>
              <a:ext cx="603810" cy="479642"/>
            </a:xfrm>
            <a:custGeom>
              <a:avLst/>
              <a:gdLst/>
              <a:ahLst/>
              <a:cxnLst/>
              <a:rect l="l" t="t" r="r" b="b"/>
              <a:pathLst>
                <a:path w="1156" h="900" extrusionOk="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9" name="Google Shape;649;p13"/>
            <p:cNvSpPr/>
            <p:nvPr/>
          </p:nvSpPr>
          <p:spPr>
            <a:xfrm>
              <a:off x="5264761" y="3456853"/>
              <a:ext cx="297143" cy="231774"/>
            </a:xfrm>
            <a:custGeom>
              <a:avLst/>
              <a:gdLst/>
              <a:ahLst/>
              <a:cxnLst/>
              <a:rect l="l" t="t" r="r" b="b"/>
              <a:pathLst>
                <a:path w="571" h="443" extrusionOk="0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8296B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0" name="Google Shape;650;p13"/>
            <p:cNvSpPr/>
            <p:nvPr/>
          </p:nvSpPr>
          <p:spPr>
            <a:xfrm>
              <a:off x="5499046" y="3228299"/>
              <a:ext cx="144762" cy="122325"/>
            </a:xfrm>
            <a:custGeom>
              <a:avLst/>
              <a:gdLst/>
              <a:ahLst/>
              <a:cxnLst/>
              <a:rect l="l" t="t" r="r" b="b"/>
              <a:pathLst>
                <a:path w="286" h="228" extrusionOk="0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1" name="Google Shape;651;p13"/>
            <p:cNvSpPr/>
            <p:nvPr/>
          </p:nvSpPr>
          <p:spPr>
            <a:xfrm>
              <a:off x="5123809" y="2875810"/>
              <a:ext cx="266667" cy="267183"/>
            </a:xfrm>
            <a:custGeom>
              <a:avLst/>
              <a:gdLst/>
              <a:ahLst/>
              <a:cxnLst/>
              <a:rect l="l" t="t" r="r" b="b"/>
              <a:pathLst>
                <a:path w="524" h="505" extrusionOk="0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FFD966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13"/>
            <p:cNvSpPr/>
            <p:nvPr/>
          </p:nvSpPr>
          <p:spPr>
            <a:xfrm>
              <a:off x="5723808" y="2835571"/>
              <a:ext cx="398096" cy="294545"/>
            </a:xfrm>
            <a:custGeom>
              <a:avLst/>
              <a:gdLst/>
              <a:ahLst/>
              <a:cxnLst/>
              <a:rect l="l" t="t" r="r" b="b"/>
              <a:pathLst>
                <a:path w="764" h="555" extrusionOk="0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13"/>
            <p:cNvSpPr/>
            <p:nvPr/>
          </p:nvSpPr>
          <p:spPr>
            <a:xfrm>
              <a:off x="5761905" y="2885467"/>
              <a:ext cx="438095" cy="429747"/>
            </a:xfrm>
            <a:custGeom>
              <a:avLst/>
              <a:gdLst/>
              <a:ahLst/>
              <a:cxnLst/>
              <a:rect l="l" t="t" r="r" b="b"/>
              <a:pathLst>
                <a:path w="831" h="812" extrusionOk="0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F7CAA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13"/>
            <p:cNvSpPr/>
            <p:nvPr/>
          </p:nvSpPr>
          <p:spPr>
            <a:xfrm>
              <a:off x="6710476" y="3157479"/>
              <a:ext cx="264762" cy="593919"/>
            </a:xfrm>
            <a:custGeom>
              <a:avLst/>
              <a:gdLst/>
              <a:ahLst/>
              <a:cxnLst/>
              <a:rect l="l" t="t" r="r" b="b"/>
              <a:pathLst>
                <a:path w="505" h="1121" extrusionOk="0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13"/>
            <p:cNvSpPr/>
            <p:nvPr/>
          </p:nvSpPr>
          <p:spPr>
            <a:xfrm>
              <a:off x="3499048" y="3674140"/>
              <a:ext cx="97143" cy="59553"/>
            </a:xfrm>
            <a:custGeom>
              <a:avLst/>
              <a:gdLst/>
              <a:ahLst/>
              <a:cxnLst/>
              <a:rect l="l" t="t" r="r" b="b"/>
              <a:pathLst>
                <a:path w="180" h="112" extrusionOk="0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13"/>
            <p:cNvSpPr/>
            <p:nvPr/>
          </p:nvSpPr>
          <p:spPr>
            <a:xfrm>
              <a:off x="3599999" y="3757837"/>
              <a:ext cx="89523" cy="101402"/>
            </a:xfrm>
            <a:custGeom>
              <a:avLst/>
              <a:gdLst/>
              <a:ahLst/>
              <a:cxnLst/>
              <a:rect l="l" t="t" r="r" b="b"/>
              <a:pathLst>
                <a:path w="173" h="192" extrusionOk="0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13"/>
            <p:cNvSpPr/>
            <p:nvPr/>
          </p:nvSpPr>
          <p:spPr>
            <a:xfrm>
              <a:off x="3651429" y="3809342"/>
              <a:ext cx="125714" cy="133592"/>
            </a:xfrm>
            <a:custGeom>
              <a:avLst/>
              <a:gdLst/>
              <a:ahLst/>
              <a:cxnLst/>
              <a:rect l="l" t="t" r="r" b="b"/>
              <a:pathLst>
                <a:path w="233" h="252" extrusionOk="0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13"/>
            <p:cNvSpPr/>
            <p:nvPr/>
          </p:nvSpPr>
          <p:spPr>
            <a:xfrm>
              <a:off x="3908571" y="3727256"/>
              <a:ext cx="125714" cy="204411"/>
            </a:xfrm>
            <a:custGeom>
              <a:avLst/>
              <a:gdLst/>
              <a:ahLst/>
              <a:cxnLst/>
              <a:rect l="l" t="t" r="r" b="b"/>
              <a:pathLst>
                <a:path w="246" h="380" extrusionOk="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13"/>
            <p:cNvSpPr/>
            <p:nvPr/>
          </p:nvSpPr>
          <p:spPr>
            <a:xfrm>
              <a:off x="3491428" y="3641949"/>
              <a:ext cx="104763" cy="59553"/>
            </a:xfrm>
            <a:custGeom>
              <a:avLst/>
              <a:gdLst/>
              <a:ahLst/>
              <a:cxnLst/>
              <a:rect l="l" t="t" r="r" b="b"/>
              <a:pathLst>
                <a:path w="193" h="38" extrusionOk="0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13"/>
            <p:cNvSpPr/>
            <p:nvPr/>
          </p:nvSpPr>
          <p:spPr>
            <a:xfrm>
              <a:off x="4001904" y="3720818"/>
              <a:ext cx="51429" cy="157735"/>
            </a:xfrm>
            <a:custGeom>
              <a:avLst/>
              <a:gdLst/>
              <a:ahLst/>
              <a:cxnLst/>
              <a:rect l="l" t="t" r="r" b="b"/>
              <a:pathLst>
                <a:path w="99" h="301" extrusionOk="0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13"/>
            <p:cNvSpPr/>
            <p:nvPr/>
          </p:nvSpPr>
          <p:spPr>
            <a:xfrm>
              <a:off x="4032379" y="3682188"/>
              <a:ext cx="91428" cy="191535"/>
            </a:xfrm>
            <a:custGeom>
              <a:avLst/>
              <a:gdLst/>
              <a:ahLst/>
              <a:cxnLst/>
              <a:rect l="l" t="t" r="r" b="b"/>
              <a:pathLst>
                <a:path w="173" h="357" extrusionOk="0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13"/>
            <p:cNvSpPr/>
            <p:nvPr/>
          </p:nvSpPr>
          <p:spPr>
            <a:xfrm>
              <a:off x="4906665" y="4903828"/>
              <a:ext cx="30476" cy="61162"/>
            </a:xfrm>
            <a:custGeom>
              <a:avLst/>
              <a:gdLst/>
              <a:ahLst/>
              <a:cxnLst/>
              <a:rect l="l" t="t" r="r" b="b"/>
              <a:pathLst>
                <a:path w="50" h="74" extrusionOk="0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13"/>
            <p:cNvSpPr/>
            <p:nvPr/>
          </p:nvSpPr>
          <p:spPr>
            <a:xfrm>
              <a:off x="4780951" y="5002010"/>
              <a:ext cx="74285" cy="57943"/>
            </a:xfrm>
            <a:custGeom>
              <a:avLst/>
              <a:gdLst/>
              <a:ahLst/>
              <a:cxnLst/>
              <a:rect l="l" t="t" r="r" b="b"/>
              <a:pathLst>
                <a:path w="135" h="98" extrusionOk="0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13"/>
            <p:cNvSpPr/>
            <p:nvPr/>
          </p:nvSpPr>
          <p:spPr>
            <a:xfrm>
              <a:off x="7441904" y="2684275"/>
              <a:ext cx="144762" cy="173830"/>
            </a:xfrm>
            <a:custGeom>
              <a:avLst/>
              <a:gdLst/>
              <a:ahLst/>
              <a:cxnLst/>
              <a:rect l="l" t="t" r="r" b="b"/>
              <a:pathLst>
                <a:path w="266" h="326" extrusionOk="0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13"/>
            <p:cNvSpPr/>
            <p:nvPr/>
          </p:nvSpPr>
          <p:spPr>
            <a:xfrm>
              <a:off x="6327620" y="3104365"/>
              <a:ext cx="247619" cy="125544"/>
            </a:xfrm>
            <a:custGeom>
              <a:avLst/>
              <a:gdLst/>
              <a:ahLst/>
              <a:cxnLst/>
              <a:rect l="l" t="t" r="r" b="b"/>
              <a:pathLst>
                <a:path w="471" h="237" extrusionOk="0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13"/>
            <p:cNvSpPr/>
            <p:nvPr/>
          </p:nvSpPr>
          <p:spPr>
            <a:xfrm>
              <a:off x="6586667" y="3160699"/>
              <a:ext cx="87619" cy="65991"/>
            </a:xfrm>
            <a:custGeom>
              <a:avLst/>
              <a:gdLst/>
              <a:ahLst/>
              <a:cxnLst/>
              <a:rect l="l" t="t" r="r" b="b"/>
              <a:pathLst>
                <a:path w="167" h="123" extrusionOk="0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Google Shape;667;p13"/>
            <p:cNvSpPr/>
            <p:nvPr/>
          </p:nvSpPr>
          <p:spPr>
            <a:xfrm>
              <a:off x="6575238" y="3233126"/>
              <a:ext cx="160000" cy="169002"/>
            </a:xfrm>
            <a:custGeom>
              <a:avLst/>
              <a:gdLst/>
              <a:ahLst/>
              <a:cxnLst/>
              <a:rect l="l" t="t" r="r" b="b"/>
              <a:pathLst>
                <a:path w="306" h="321" extrusionOk="0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rgbClr val="A8D08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Google Shape;668;p13"/>
            <p:cNvSpPr/>
            <p:nvPr/>
          </p:nvSpPr>
          <p:spPr>
            <a:xfrm>
              <a:off x="6956190" y="3350624"/>
              <a:ext cx="241904" cy="273622"/>
            </a:xfrm>
            <a:custGeom>
              <a:avLst/>
              <a:gdLst/>
              <a:ahLst/>
              <a:cxnLst/>
              <a:rect l="l" t="t" r="r" b="b"/>
              <a:pathLst>
                <a:path w="471" h="518" extrusionOk="0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9" name="Google Shape;669;p13"/>
            <p:cNvSpPr/>
            <p:nvPr/>
          </p:nvSpPr>
          <p:spPr>
            <a:xfrm>
              <a:off x="7055237" y="3604931"/>
              <a:ext cx="160000" cy="131982"/>
            </a:xfrm>
            <a:custGeom>
              <a:avLst/>
              <a:gdLst/>
              <a:ahLst/>
              <a:cxnLst/>
              <a:rect l="l" t="t" r="r" b="b"/>
              <a:pathLst>
                <a:path w="293" h="246" extrusionOk="0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385623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0" name="Google Shape;670;p13"/>
            <p:cNvSpPr/>
            <p:nvPr/>
          </p:nvSpPr>
          <p:spPr>
            <a:xfrm>
              <a:off x="7537143" y="2830743"/>
              <a:ext cx="102858" cy="131982"/>
            </a:xfrm>
            <a:custGeom>
              <a:avLst/>
              <a:gdLst/>
              <a:ahLst/>
              <a:cxnLst/>
              <a:rect l="l" t="t" r="r" b="b"/>
              <a:pathLst>
                <a:path w="200" h="246" extrusionOk="0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1" name="Google Shape;671;p13"/>
            <p:cNvSpPr/>
            <p:nvPr/>
          </p:nvSpPr>
          <p:spPr>
            <a:xfrm>
              <a:off x="8219047" y="4145735"/>
              <a:ext cx="278095" cy="257526"/>
            </a:xfrm>
            <a:custGeom>
              <a:avLst/>
              <a:gdLst/>
              <a:ahLst/>
              <a:cxnLst/>
              <a:rect l="l" t="t" r="r" b="b"/>
              <a:pathLst>
                <a:path w="538" h="487" extrusionOk="0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2" name="Google Shape;672;p13"/>
            <p:cNvSpPr/>
            <p:nvPr/>
          </p:nvSpPr>
          <p:spPr>
            <a:xfrm>
              <a:off x="8449523" y="4129641"/>
              <a:ext cx="127618" cy="130372"/>
            </a:xfrm>
            <a:custGeom>
              <a:avLst/>
              <a:gdLst/>
              <a:ahLst/>
              <a:cxnLst/>
              <a:rect l="l" t="t" r="r" b="b"/>
              <a:pathLst>
                <a:path w="253" h="246" extrusionOk="0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Google Shape;673;p13"/>
            <p:cNvSpPr/>
            <p:nvPr/>
          </p:nvSpPr>
          <p:spPr>
            <a:xfrm>
              <a:off x="6380952" y="3757837"/>
              <a:ext cx="76190" cy="120716"/>
            </a:xfrm>
            <a:custGeom>
              <a:avLst/>
              <a:gdLst/>
              <a:ahLst/>
              <a:cxnLst/>
              <a:rect l="l" t="t" r="r" b="b"/>
              <a:pathLst>
                <a:path w="141" h="228" extrusionOk="0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74" name="Google Shape;674;p13"/>
            <p:cNvGrpSpPr/>
            <p:nvPr/>
          </p:nvGrpSpPr>
          <p:grpSpPr>
            <a:xfrm>
              <a:off x="7508570" y="3464900"/>
              <a:ext cx="279999" cy="445842"/>
              <a:chOff x="5062" y="2295"/>
              <a:chExt cx="177" cy="279"/>
            </a:xfrm>
          </p:grpSpPr>
          <p:sp>
            <p:nvSpPr>
              <p:cNvPr id="675" name="Google Shape;675;p13"/>
              <p:cNvSpPr/>
              <p:nvPr/>
            </p:nvSpPr>
            <p:spPr>
              <a:xfrm>
                <a:off x="5154" y="2449"/>
                <a:ext cx="19" cy="37"/>
              </a:xfrm>
              <a:custGeom>
                <a:avLst/>
                <a:gdLst/>
                <a:ahLst/>
                <a:cxnLst/>
                <a:rect l="l" t="t" r="r" b="b"/>
                <a:pathLst>
                  <a:path w="60" h="110" extrusionOk="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6" name="Google Shape;676;p13"/>
              <p:cNvSpPr/>
              <p:nvPr/>
            </p:nvSpPr>
            <p:spPr>
              <a:xfrm>
                <a:off x="5189" y="2422"/>
                <a:ext cx="2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2" h="75" extrusionOk="0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7" name="Google Shape;677;p13"/>
              <p:cNvSpPr/>
              <p:nvPr/>
            </p:nvSpPr>
            <p:spPr>
              <a:xfrm>
                <a:off x="5160" y="2389"/>
                <a:ext cx="5" cy="16"/>
              </a:xfrm>
              <a:custGeom>
                <a:avLst/>
                <a:gdLst/>
                <a:ahLst/>
                <a:cxnLst/>
                <a:rect l="l" t="t" r="r" b="b"/>
                <a:pathLst>
                  <a:path w="15" h="49" extrusionOk="0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8" name="Google Shape;678;p13"/>
              <p:cNvSpPr/>
              <p:nvPr/>
            </p:nvSpPr>
            <p:spPr>
              <a:xfrm>
                <a:off x="5139" y="2387"/>
                <a:ext cx="15" cy="13"/>
              </a:xfrm>
              <a:custGeom>
                <a:avLst/>
                <a:gdLst/>
                <a:ahLst/>
                <a:cxnLst/>
                <a:rect l="l" t="t" r="r" b="b"/>
                <a:pathLst>
                  <a:path w="47" h="40" extrusionOk="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9" name="Google Shape;679;p13"/>
              <p:cNvSpPr/>
              <p:nvPr/>
            </p:nvSpPr>
            <p:spPr>
              <a:xfrm>
                <a:off x="5184" y="2465"/>
                <a:ext cx="13" cy="10"/>
              </a:xfrm>
              <a:custGeom>
                <a:avLst/>
                <a:gdLst/>
                <a:ahLst/>
                <a:cxnLst/>
                <a:rect l="l" t="t" r="r" b="b"/>
                <a:pathLst>
                  <a:path w="39" h="31" extrusionOk="0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0" name="Google Shape;680;p13"/>
              <p:cNvSpPr/>
              <p:nvPr/>
            </p:nvSpPr>
            <p:spPr>
              <a:xfrm>
                <a:off x="5172" y="2410"/>
                <a:ext cx="10" cy="6"/>
              </a:xfrm>
              <a:custGeom>
                <a:avLst/>
                <a:gdLst/>
                <a:ahLst/>
                <a:cxnLst/>
                <a:rect l="l" t="t" r="r" b="b"/>
                <a:pathLst>
                  <a:path w="34" h="19" extrusionOk="0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1" name="Google Shape;681;p13"/>
              <p:cNvSpPr/>
              <p:nvPr/>
            </p:nvSpPr>
            <p:spPr>
              <a:xfrm>
                <a:off x="5180" y="2471"/>
                <a:ext cx="6" cy="4"/>
              </a:xfrm>
              <a:custGeom>
                <a:avLst/>
                <a:gdLst/>
                <a:ahLst/>
                <a:cxnLst/>
                <a:rect l="l" t="t" r="r" b="b"/>
                <a:pathLst>
                  <a:path w="19" h="12" extrusionOk="0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2" name="Google Shape;682;p13"/>
              <p:cNvSpPr/>
              <p:nvPr/>
            </p:nvSpPr>
            <p:spPr>
              <a:xfrm>
                <a:off x="5062" y="2447"/>
                <a:ext cx="42" cy="55"/>
              </a:xfrm>
              <a:custGeom>
                <a:avLst/>
                <a:gdLst/>
                <a:ahLst/>
                <a:cxnLst/>
                <a:rect l="l" t="t" r="r" b="b"/>
                <a:pathLst>
                  <a:path w="126" h="166" extrusionOk="0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3" name="Google Shape;683;p13"/>
              <p:cNvSpPr/>
              <p:nvPr/>
            </p:nvSpPr>
            <p:spPr>
              <a:xfrm>
                <a:off x="5154" y="2465"/>
                <a:ext cx="85" cy="86"/>
              </a:xfrm>
              <a:custGeom>
                <a:avLst/>
                <a:gdLst/>
                <a:ahLst/>
                <a:cxnLst/>
                <a:rect l="l" t="t" r="r" b="b"/>
                <a:pathLst>
                  <a:path w="259" h="259" extrusionOk="0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4" name="Google Shape;684;p13"/>
              <p:cNvSpPr/>
              <p:nvPr/>
            </p:nvSpPr>
            <p:spPr>
              <a:xfrm>
                <a:off x="5104" y="2395"/>
                <a:ext cx="2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72" h="92" extrusionOk="0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5" name="Google Shape;685;p13"/>
              <p:cNvSpPr/>
              <p:nvPr/>
            </p:nvSpPr>
            <p:spPr>
              <a:xfrm>
                <a:off x="5143" y="2436"/>
                <a:ext cx="16" cy="21"/>
              </a:xfrm>
              <a:custGeom>
                <a:avLst/>
                <a:gdLst/>
                <a:ahLst/>
                <a:cxnLst/>
                <a:rect l="l" t="t" r="r" b="b"/>
                <a:pathLst>
                  <a:path w="46" h="62" extrusionOk="0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6" name="Google Shape;686;p13"/>
              <p:cNvSpPr/>
              <p:nvPr/>
            </p:nvSpPr>
            <p:spPr>
              <a:xfrm>
                <a:off x="5089" y="2295"/>
                <a:ext cx="50" cy="98"/>
              </a:xfrm>
              <a:custGeom>
                <a:avLst/>
                <a:gdLst/>
                <a:ahLst/>
                <a:cxnLst/>
                <a:rect l="l" t="t" r="r" b="b"/>
                <a:pathLst>
                  <a:path w="152" h="296" extrusionOk="0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7" name="Google Shape;687;p13"/>
              <p:cNvSpPr/>
              <p:nvPr/>
            </p:nvSpPr>
            <p:spPr>
              <a:xfrm>
                <a:off x="5189" y="2442"/>
                <a:ext cx="8" cy="13"/>
              </a:xfrm>
              <a:custGeom>
                <a:avLst/>
                <a:gdLst/>
                <a:ahLst/>
                <a:cxnLst/>
                <a:rect l="l" t="t" r="r" b="b"/>
                <a:pathLst>
                  <a:path w="26" h="38" extrusionOk="0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8" name="Google Shape;688;p13"/>
              <p:cNvSpPr/>
              <p:nvPr/>
            </p:nvSpPr>
            <p:spPr>
              <a:xfrm>
                <a:off x="5165" y="2420"/>
                <a:ext cx="10" cy="10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9" name="Google Shape;689;p13"/>
              <p:cNvSpPr/>
              <p:nvPr/>
            </p:nvSpPr>
            <p:spPr>
              <a:xfrm>
                <a:off x="5139" y="2418"/>
                <a:ext cx="6" cy="12"/>
              </a:xfrm>
              <a:custGeom>
                <a:avLst/>
                <a:gdLst/>
                <a:ahLst/>
                <a:cxnLst/>
                <a:rect l="l" t="t" r="r" b="b"/>
                <a:pathLst>
                  <a:path w="20" h="37" extrusionOk="0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690" name="Google Shape;690;p13"/>
              <p:cNvCxnSpPr/>
              <p:nvPr/>
            </p:nvCxnSpPr>
            <p:spPr>
              <a:xfrm>
                <a:off x="5180" y="2449"/>
                <a:ext cx="1" cy="1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91" name="Google Shape;691;p13"/>
              <p:cNvSpPr/>
              <p:nvPr/>
            </p:nvSpPr>
            <p:spPr>
              <a:xfrm>
                <a:off x="5180" y="2453"/>
                <a:ext cx="4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692" name="Google Shape;692;p13"/>
              <p:cNvCxnSpPr/>
              <p:nvPr/>
            </p:nvCxnSpPr>
            <p:spPr>
              <a:xfrm rot="10800000">
                <a:off x="5178" y="2447"/>
                <a:ext cx="6" cy="6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693" name="Google Shape;693;p13"/>
              <p:cNvSpPr/>
              <p:nvPr/>
            </p:nvSpPr>
            <p:spPr>
              <a:xfrm>
                <a:off x="5116" y="2564"/>
                <a:ext cx="9" cy="10"/>
              </a:xfrm>
              <a:custGeom>
                <a:avLst/>
                <a:gdLst/>
                <a:ahLst/>
                <a:cxnLst/>
                <a:rect l="l" t="t" r="r" b="b"/>
                <a:pathLst>
                  <a:path w="27" h="31" extrusionOk="0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4" name="Google Shape;694;p13"/>
              <p:cNvSpPr/>
              <p:nvPr/>
            </p:nvSpPr>
            <p:spPr>
              <a:xfrm>
                <a:off x="5119" y="2568"/>
                <a:ext cx="6" cy="1"/>
              </a:xfrm>
              <a:custGeom>
                <a:avLst/>
                <a:gdLst/>
                <a:ahLst/>
                <a:cxnLst/>
                <a:rect l="l" t="t" r="r" b="b"/>
                <a:pathLst>
                  <a:path w="20" h="1" extrusionOk="0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5" name="Google Shape;695;p13"/>
              <p:cNvSpPr/>
              <p:nvPr/>
            </p:nvSpPr>
            <p:spPr>
              <a:xfrm>
                <a:off x="5127" y="2557"/>
                <a:ext cx="12" cy="5"/>
              </a:xfrm>
              <a:custGeom>
                <a:avLst/>
                <a:gdLst/>
                <a:ahLst/>
                <a:cxnLst/>
                <a:rect l="l" t="t" r="r" b="b"/>
                <a:pathLst>
                  <a:path w="34" h="13" extrusionOk="0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6" name="Google Shape;696;p13"/>
              <p:cNvSpPr/>
              <p:nvPr/>
            </p:nvSpPr>
            <p:spPr>
              <a:xfrm>
                <a:off x="5127" y="2547"/>
                <a:ext cx="12" cy="6"/>
              </a:xfrm>
              <a:custGeom>
                <a:avLst/>
                <a:gdLst/>
                <a:ahLst/>
                <a:cxnLst/>
                <a:rect l="l" t="t" r="r" b="b"/>
                <a:pathLst>
                  <a:path w="34" h="18" extrusionOk="0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7" name="Google Shape;697;p13"/>
              <p:cNvSpPr/>
              <p:nvPr/>
            </p:nvSpPr>
            <p:spPr>
              <a:xfrm>
                <a:off x="5141" y="2535"/>
                <a:ext cx="20" cy="8"/>
              </a:xfrm>
              <a:custGeom>
                <a:avLst/>
                <a:gdLst/>
                <a:ahLst/>
                <a:cxnLst/>
                <a:rect l="l" t="t" r="r" b="b"/>
                <a:pathLst>
                  <a:path w="59" h="25" extrusionOk="0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698" name="Google Shape;698;p13"/>
              <p:cNvCxnSpPr/>
              <p:nvPr/>
            </p:nvCxnSpPr>
            <p:spPr>
              <a:xfrm rot="10800000" flipH="1">
                <a:off x="5191" y="2516"/>
                <a:ext cx="6" cy="2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699" name="Google Shape;699;p13"/>
            <p:cNvSpPr/>
            <p:nvPr/>
          </p:nvSpPr>
          <p:spPr>
            <a:xfrm>
              <a:off x="7921904" y="4295423"/>
              <a:ext cx="17143" cy="56335"/>
            </a:xfrm>
            <a:custGeom>
              <a:avLst/>
              <a:gdLst/>
              <a:ahLst/>
              <a:cxnLst/>
              <a:rect l="l" t="t" r="r" b="b"/>
              <a:pathLst>
                <a:path w="33" h="43" extrusionOk="0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0" name="Google Shape;700;p13"/>
            <p:cNvSpPr/>
            <p:nvPr/>
          </p:nvSpPr>
          <p:spPr>
            <a:xfrm>
              <a:off x="8013333" y="4234260"/>
              <a:ext cx="26667" cy="59553"/>
            </a:xfrm>
            <a:custGeom>
              <a:avLst/>
              <a:gdLst/>
              <a:ahLst/>
              <a:cxnLst/>
              <a:rect l="l" t="t" r="r" b="b"/>
              <a:pathLst>
                <a:path w="54" h="92" extrusionOk="0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1" name="Google Shape;701;p13"/>
            <p:cNvSpPr/>
            <p:nvPr/>
          </p:nvSpPr>
          <p:spPr>
            <a:xfrm>
              <a:off x="8070476" y="4111934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60" h="18" extrusionOk="0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2" name="Google Shape;702;p13"/>
            <p:cNvSpPr/>
            <p:nvPr/>
          </p:nvSpPr>
          <p:spPr>
            <a:xfrm>
              <a:off x="8051428" y="4081353"/>
              <a:ext cx="30476" cy="57943"/>
            </a:xfrm>
            <a:custGeom>
              <a:avLst/>
              <a:gdLst/>
              <a:ahLst/>
              <a:cxnLst/>
              <a:rect l="l" t="t" r="r" b="b"/>
              <a:pathLst>
                <a:path w="66" h="18" extrusionOk="0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13"/>
            <p:cNvSpPr/>
            <p:nvPr/>
          </p:nvSpPr>
          <p:spPr>
            <a:xfrm>
              <a:off x="7841904" y="3976733"/>
              <a:ext cx="9525" cy="57943"/>
            </a:xfrm>
            <a:custGeom>
              <a:avLst/>
              <a:gdLst/>
              <a:ahLst/>
              <a:cxnLst/>
              <a:rect l="l" t="t" r="r" b="b"/>
              <a:pathLst>
                <a:path w="17" h="42" extrusionOk="0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13"/>
            <p:cNvSpPr/>
            <p:nvPr/>
          </p:nvSpPr>
          <p:spPr>
            <a:xfrm>
              <a:off x="7754286" y="4113546"/>
              <a:ext cx="36191" cy="59552"/>
            </a:xfrm>
            <a:custGeom>
              <a:avLst/>
              <a:gdLst/>
              <a:ahLst/>
              <a:cxnLst/>
              <a:rect l="l" t="t" r="r" b="b"/>
              <a:pathLst>
                <a:path w="72" h="29" extrusionOk="0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13"/>
            <p:cNvSpPr/>
            <p:nvPr/>
          </p:nvSpPr>
          <p:spPr>
            <a:xfrm>
              <a:off x="7763809" y="4301861"/>
              <a:ext cx="22857" cy="56335"/>
            </a:xfrm>
            <a:custGeom>
              <a:avLst/>
              <a:gdLst/>
              <a:ahLst/>
              <a:cxnLst/>
              <a:rect l="l" t="t" r="r" b="b"/>
              <a:pathLst>
                <a:path w="46" h="37" extrusionOk="0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13"/>
            <p:cNvSpPr/>
            <p:nvPr/>
          </p:nvSpPr>
          <p:spPr>
            <a:xfrm>
              <a:off x="7899048" y="4118373"/>
              <a:ext cx="13334" cy="57943"/>
            </a:xfrm>
            <a:custGeom>
              <a:avLst/>
              <a:gdLst/>
              <a:ahLst/>
              <a:cxnLst/>
              <a:rect l="l" t="t" r="r" b="b"/>
              <a:pathLst>
                <a:path w="26" h="19" extrusionOk="0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3"/>
            <p:cNvSpPr/>
            <p:nvPr/>
          </p:nvSpPr>
          <p:spPr>
            <a:xfrm>
              <a:off x="7731428" y="4113546"/>
              <a:ext cx="22857" cy="59552"/>
            </a:xfrm>
            <a:custGeom>
              <a:avLst/>
              <a:gdLst/>
              <a:ahLst/>
              <a:cxnLst/>
              <a:rect l="l" t="t" r="r" b="b"/>
              <a:pathLst>
                <a:path w="43" h="31" extrusionOk="0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13"/>
            <p:cNvSpPr/>
            <p:nvPr/>
          </p:nvSpPr>
          <p:spPr>
            <a:xfrm>
              <a:off x="7784762" y="4161830"/>
              <a:ext cx="36191" cy="57943"/>
            </a:xfrm>
            <a:custGeom>
              <a:avLst/>
              <a:gdLst/>
              <a:ahLst/>
              <a:cxnLst/>
              <a:rect l="l" t="t" r="r" b="b"/>
              <a:pathLst>
                <a:path w="71" h="49" extrusionOk="0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13"/>
            <p:cNvSpPr/>
            <p:nvPr/>
          </p:nvSpPr>
          <p:spPr>
            <a:xfrm>
              <a:off x="7546668" y="4367853"/>
              <a:ext cx="55238" cy="59552"/>
            </a:xfrm>
            <a:custGeom>
              <a:avLst/>
              <a:gdLst/>
              <a:ahLst/>
              <a:cxnLst/>
              <a:rect l="l" t="t" r="r" b="b"/>
              <a:pathLst>
                <a:path w="112" h="26" extrusionOk="0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13"/>
            <p:cNvSpPr/>
            <p:nvPr/>
          </p:nvSpPr>
          <p:spPr>
            <a:xfrm>
              <a:off x="7664762" y="4406481"/>
              <a:ext cx="17142" cy="59552"/>
            </a:xfrm>
            <a:custGeom>
              <a:avLst/>
              <a:gdLst/>
              <a:ahLst/>
              <a:cxnLst/>
              <a:rect l="l" t="t" r="r" b="b"/>
              <a:pathLst>
                <a:path w="41" h="25" extrusionOk="0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13"/>
            <p:cNvSpPr/>
            <p:nvPr/>
          </p:nvSpPr>
          <p:spPr>
            <a:xfrm>
              <a:off x="7464762" y="4337271"/>
              <a:ext cx="43810" cy="56335"/>
            </a:xfrm>
            <a:custGeom>
              <a:avLst/>
              <a:gdLst/>
              <a:ahLst/>
              <a:cxnLst/>
              <a:rect l="l" t="t" r="r" b="b"/>
              <a:pathLst>
                <a:path w="81" h="31" extrusionOk="0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13"/>
            <p:cNvSpPr/>
            <p:nvPr/>
          </p:nvSpPr>
          <p:spPr>
            <a:xfrm>
              <a:off x="7518094" y="4322784"/>
              <a:ext cx="47620" cy="56333"/>
            </a:xfrm>
            <a:custGeom>
              <a:avLst/>
              <a:gdLst/>
              <a:ahLst/>
              <a:cxnLst/>
              <a:rect l="l" t="t" r="r" b="b"/>
              <a:pathLst>
                <a:path w="89" h="49" extrusionOk="0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13"/>
            <p:cNvSpPr/>
            <p:nvPr/>
          </p:nvSpPr>
          <p:spPr>
            <a:xfrm>
              <a:off x="7580952" y="4332443"/>
              <a:ext cx="43809" cy="59552"/>
            </a:xfrm>
            <a:custGeom>
              <a:avLst/>
              <a:gdLst/>
              <a:ahLst/>
              <a:cxnLst/>
              <a:rect l="l" t="t" r="r" b="b"/>
              <a:pathLst>
                <a:path w="86" h="46" extrusionOk="0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13"/>
            <p:cNvSpPr/>
            <p:nvPr/>
          </p:nvSpPr>
          <p:spPr>
            <a:xfrm>
              <a:off x="7643808" y="4337271"/>
              <a:ext cx="30476" cy="56335"/>
            </a:xfrm>
            <a:custGeom>
              <a:avLst/>
              <a:gdLst/>
              <a:ahLst/>
              <a:cxnLst/>
              <a:rect l="l" t="t" r="r" b="b"/>
              <a:pathLst>
                <a:path w="59" h="18" extrusionOk="0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13"/>
            <p:cNvSpPr/>
            <p:nvPr/>
          </p:nvSpPr>
          <p:spPr>
            <a:xfrm>
              <a:off x="7731428" y="4329223"/>
              <a:ext cx="1905" cy="56333"/>
            </a:xfrm>
            <a:custGeom>
              <a:avLst/>
              <a:gdLst/>
              <a:ahLst/>
              <a:cxnLst/>
              <a:rect l="l" t="t" r="r" b="b"/>
              <a:pathLst>
                <a:path w="4" h="19" extrusionOk="0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13"/>
            <p:cNvSpPr/>
            <p:nvPr/>
          </p:nvSpPr>
          <p:spPr>
            <a:xfrm>
              <a:off x="7220951" y="4140907"/>
              <a:ext cx="24763" cy="59553"/>
            </a:xfrm>
            <a:custGeom>
              <a:avLst/>
              <a:gdLst/>
              <a:ahLst/>
              <a:cxnLst/>
              <a:rect l="l" t="t" r="r" b="b"/>
              <a:pathLst>
                <a:path w="46" h="50" extrusionOk="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13"/>
            <p:cNvSpPr/>
            <p:nvPr/>
          </p:nvSpPr>
          <p:spPr>
            <a:xfrm>
              <a:off x="7156190" y="4113546"/>
              <a:ext cx="36191" cy="59552"/>
            </a:xfrm>
            <a:custGeom>
              <a:avLst/>
              <a:gdLst/>
              <a:ahLst/>
              <a:cxnLst/>
              <a:rect l="l" t="t" r="r" b="b"/>
              <a:pathLst>
                <a:path w="66" h="80" extrusionOk="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13"/>
            <p:cNvSpPr/>
            <p:nvPr/>
          </p:nvSpPr>
          <p:spPr>
            <a:xfrm>
              <a:off x="6958094" y="4097449"/>
              <a:ext cx="9525" cy="57943"/>
            </a:xfrm>
            <a:custGeom>
              <a:avLst/>
              <a:gdLst/>
              <a:ahLst/>
              <a:cxnLst/>
              <a:rect l="l" t="t" r="r" b="b"/>
              <a:pathLst>
                <a:path w="20" h="48" extrusionOk="0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19" name="Google Shape;719;p13" descr="Horizontal dunkel"/>
            <p:cNvCxnSpPr/>
            <p:nvPr/>
          </p:nvCxnSpPr>
          <p:spPr>
            <a:xfrm>
              <a:off x="6988571" y="4134468"/>
              <a:ext cx="5715" cy="6438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20" name="Google Shape;720;p13"/>
            <p:cNvSpPr/>
            <p:nvPr/>
          </p:nvSpPr>
          <p:spPr>
            <a:xfrm>
              <a:off x="6984761" y="4134468"/>
              <a:ext cx="9525" cy="57943"/>
            </a:xfrm>
            <a:custGeom>
              <a:avLst/>
              <a:gdLst/>
              <a:ahLst/>
              <a:cxnLst/>
              <a:rect l="l" t="t" r="r" b="b"/>
              <a:pathLst>
                <a:path w="20" h="12" extrusionOk="0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1" name="Google Shape;721;p13"/>
            <p:cNvSpPr/>
            <p:nvPr/>
          </p:nvSpPr>
          <p:spPr>
            <a:xfrm>
              <a:off x="6866666" y="3976733"/>
              <a:ext cx="26667" cy="57943"/>
            </a:xfrm>
            <a:custGeom>
              <a:avLst/>
              <a:gdLst/>
              <a:ahLst/>
              <a:cxnLst/>
              <a:rect l="l" t="t" r="r" b="b"/>
              <a:pathLst>
                <a:path w="53" h="30" extrusionOk="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13"/>
            <p:cNvSpPr/>
            <p:nvPr/>
          </p:nvSpPr>
          <p:spPr>
            <a:xfrm>
              <a:off x="7500952" y="4345318"/>
              <a:ext cx="13333" cy="57943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13"/>
            <p:cNvSpPr/>
            <p:nvPr/>
          </p:nvSpPr>
          <p:spPr>
            <a:xfrm>
              <a:off x="8120000" y="4301861"/>
              <a:ext cx="34286" cy="56335"/>
            </a:xfrm>
            <a:custGeom>
              <a:avLst/>
              <a:gdLst/>
              <a:ahLst/>
              <a:cxnLst/>
              <a:rect l="l" t="t" r="r" b="b"/>
              <a:pathLst>
                <a:path w="65" h="68" extrusionOk="0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13"/>
            <p:cNvSpPr/>
            <p:nvPr/>
          </p:nvSpPr>
          <p:spPr>
            <a:xfrm>
              <a:off x="6845715" y="3878552"/>
              <a:ext cx="329524" cy="373413"/>
            </a:xfrm>
            <a:custGeom>
              <a:avLst/>
              <a:gdLst/>
              <a:ahLst/>
              <a:cxnLst/>
              <a:rect l="l" t="t" r="r" b="b"/>
              <a:pathLst>
                <a:path w="625" h="694" extrusionOk="0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Google Shape;725;p13"/>
            <p:cNvSpPr/>
            <p:nvPr/>
          </p:nvSpPr>
          <p:spPr>
            <a:xfrm>
              <a:off x="7255237" y="3928448"/>
              <a:ext cx="304762" cy="260745"/>
            </a:xfrm>
            <a:custGeom>
              <a:avLst/>
              <a:gdLst/>
              <a:ahLst/>
              <a:cxnLst/>
              <a:rect l="l" t="t" r="r" b="b"/>
              <a:pathLst>
                <a:path w="585" h="493" extrusionOk="0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13"/>
            <p:cNvSpPr/>
            <p:nvPr/>
          </p:nvSpPr>
          <p:spPr>
            <a:xfrm>
              <a:off x="7681904" y="4340489"/>
              <a:ext cx="110476" cy="57943"/>
            </a:xfrm>
            <a:custGeom>
              <a:avLst/>
              <a:gdLst/>
              <a:ahLst/>
              <a:cxnLst/>
              <a:rect l="l" t="t" r="r" b="b"/>
              <a:pathLst>
                <a:path w="212" h="105" extrusionOk="0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13"/>
            <p:cNvSpPr/>
            <p:nvPr/>
          </p:nvSpPr>
          <p:spPr>
            <a:xfrm>
              <a:off x="7820952" y="4002486"/>
              <a:ext cx="51428" cy="90134"/>
            </a:xfrm>
            <a:custGeom>
              <a:avLst/>
              <a:gdLst/>
              <a:ahLst/>
              <a:cxnLst/>
              <a:rect l="l" t="t" r="r" b="b"/>
              <a:pathLst>
                <a:path w="92" h="166" extrusionOk="0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13"/>
            <p:cNvSpPr/>
            <p:nvPr/>
          </p:nvSpPr>
          <p:spPr>
            <a:xfrm>
              <a:off x="7836191" y="4148954"/>
              <a:ext cx="85713" cy="56333"/>
            </a:xfrm>
            <a:custGeom>
              <a:avLst/>
              <a:gdLst/>
              <a:ahLst/>
              <a:cxnLst/>
              <a:rect l="l" t="t" r="r" b="b"/>
              <a:pathLst>
                <a:path w="166" h="62" extrusionOk="0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13"/>
            <p:cNvSpPr/>
            <p:nvPr/>
          </p:nvSpPr>
          <p:spPr>
            <a:xfrm>
              <a:off x="7927620" y="4071697"/>
              <a:ext cx="102858" cy="64382"/>
            </a:xfrm>
            <a:custGeom>
              <a:avLst/>
              <a:gdLst/>
              <a:ahLst/>
              <a:cxnLst/>
              <a:rect l="l" t="t" r="r" b="b"/>
              <a:pathLst>
                <a:path w="193" h="121" extrusionOk="0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13"/>
            <p:cNvSpPr/>
            <p:nvPr/>
          </p:nvSpPr>
          <p:spPr>
            <a:xfrm>
              <a:off x="7554286" y="4008924"/>
              <a:ext cx="199999" cy="233384"/>
            </a:xfrm>
            <a:custGeom>
              <a:avLst/>
              <a:gdLst/>
              <a:ahLst/>
              <a:cxnLst/>
              <a:rect l="l" t="t" r="r" b="b"/>
              <a:pathLst>
                <a:path w="379" h="437" extrusionOk="0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p13"/>
            <p:cNvSpPr/>
            <p:nvPr/>
          </p:nvSpPr>
          <p:spPr>
            <a:xfrm>
              <a:off x="7152381" y="4253574"/>
              <a:ext cx="300952" cy="96572"/>
            </a:xfrm>
            <a:custGeom>
              <a:avLst/>
              <a:gdLst/>
              <a:ahLst/>
              <a:cxnLst/>
              <a:rect l="l" t="t" r="r" b="b"/>
              <a:pathLst>
                <a:path w="578" h="184" extrusionOk="0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p13"/>
            <p:cNvSpPr/>
            <p:nvPr/>
          </p:nvSpPr>
          <p:spPr>
            <a:xfrm>
              <a:off x="7969523" y="4108717"/>
              <a:ext cx="257142" cy="255917"/>
            </a:xfrm>
            <a:custGeom>
              <a:avLst/>
              <a:gdLst/>
              <a:ahLst/>
              <a:cxnLst/>
              <a:rect l="l" t="t" r="r" b="b"/>
              <a:pathLst>
                <a:path w="491" h="481" extrusionOk="0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p13"/>
            <p:cNvSpPr/>
            <p:nvPr/>
          </p:nvSpPr>
          <p:spPr>
            <a:xfrm>
              <a:off x="6207619" y="2924096"/>
              <a:ext cx="64762" cy="61162"/>
            </a:xfrm>
            <a:custGeom>
              <a:avLst/>
              <a:gdLst/>
              <a:ahLst/>
              <a:cxnLst/>
              <a:rect l="l" t="t" r="r" b="b"/>
              <a:pathLst>
                <a:path w="133" h="117" extrusionOk="0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p13"/>
            <p:cNvSpPr/>
            <p:nvPr/>
          </p:nvSpPr>
          <p:spPr>
            <a:xfrm>
              <a:off x="4356191" y="2320518"/>
              <a:ext cx="264762" cy="180269"/>
            </a:xfrm>
            <a:custGeom>
              <a:avLst/>
              <a:gdLst/>
              <a:ahLst/>
              <a:cxnLst/>
              <a:rect l="l" t="t" r="r" b="b"/>
              <a:pathLst>
                <a:path w="505" h="339" extrusionOk="0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p13"/>
            <p:cNvSpPr/>
            <p:nvPr/>
          </p:nvSpPr>
          <p:spPr>
            <a:xfrm>
              <a:off x="4432379" y="2528148"/>
              <a:ext cx="175238" cy="72430"/>
            </a:xfrm>
            <a:custGeom>
              <a:avLst/>
              <a:gdLst/>
              <a:ahLst/>
              <a:cxnLst/>
              <a:rect l="l" t="t" r="r" b="b"/>
              <a:pathLst>
                <a:path w="338" h="141" extrusionOk="0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p13"/>
            <p:cNvSpPr/>
            <p:nvPr/>
          </p:nvSpPr>
          <p:spPr>
            <a:xfrm>
              <a:off x="4552381" y="2178880"/>
              <a:ext cx="133333" cy="65991"/>
            </a:xfrm>
            <a:custGeom>
              <a:avLst/>
              <a:gdLst/>
              <a:ahLst/>
              <a:cxnLst/>
              <a:rect l="l" t="t" r="r" b="b"/>
              <a:pathLst>
                <a:path w="259" h="129" extrusionOk="0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p13"/>
            <p:cNvSpPr/>
            <p:nvPr/>
          </p:nvSpPr>
          <p:spPr>
            <a:xfrm>
              <a:off x="4567619" y="2531369"/>
              <a:ext cx="215238" cy="144858"/>
            </a:xfrm>
            <a:custGeom>
              <a:avLst/>
              <a:gdLst/>
              <a:ahLst/>
              <a:cxnLst/>
              <a:rect l="l" t="t" r="r" b="b"/>
              <a:pathLst>
                <a:path w="425" h="272" extrusionOk="0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p13"/>
            <p:cNvSpPr/>
            <p:nvPr/>
          </p:nvSpPr>
          <p:spPr>
            <a:xfrm>
              <a:off x="2167619" y="3584007"/>
              <a:ext cx="17142" cy="56335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p13"/>
            <p:cNvSpPr/>
            <p:nvPr/>
          </p:nvSpPr>
          <p:spPr>
            <a:xfrm>
              <a:off x="4693334" y="2523322"/>
              <a:ext cx="102858" cy="80477"/>
            </a:xfrm>
            <a:custGeom>
              <a:avLst/>
              <a:gdLst/>
              <a:ahLst/>
              <a:cxnLst/>
              <a:rect l="l" t="t" r="r" b="b"/>
              <a:pathLst>
                <a:path w="192" h="154" extrusionOk="0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p13"/>
            <p:cNvSpPr/>
            <p:nvPr/>
          </p:nvSpPr>
          <p:spPr>
            <a:xfrm>
              <a:off x="4594285" y="2404215"/>
              <a:ext cx="457143" cy="251088"/>
            </a:xfrm>
            <a:custGeom>
              <a:avLst/>
              <a:gdLst/>
              <a:ahLst/>
              <a:cxnLst/>
              <a:rect l="l" t="t" r="r" b="b"/>
              <a:pathLst>
                <a:path w="877" h="469" extrusionOk="0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p13"/>
            <p:cNvSpPr/>
            <p:nvPr/>
          </p:nvSpPr>
          <p:spPr>
            <a:xfrm>
              <a:off x="5207620" y="2751875"/>
              <a:ext cx="57143" cy="64382"/>
            </a:xfrm>
            <a:custGeom>
              <a:avLst/>
              <a:gdLst/>
              <a:ahLst/>
              <a:cxnLst/>
              <a:rect l="l" t="t" r="r" b="b"/>
              <a:pathLst>
                <a:path w="107" h="123" extrusionOk="0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p13"/>
            <p:cNvSpPr/>
            <p:nvPr/>
          </p:nvSpPr>
          <p:spPr>
            <a:xfrm>
              <a:off x="5859047" y="2766360"/>
              <a:ext cx="249523" cy="123935"/>
            </a:xfrm>
            <a:custGeom>
              <a:avLst/>
              <a:gdLst/>
              <a:ahLst/>
              <a:cxnLst/>
              <a:rect l="l" t="t" r="r" b="b"/>
              <a:pathLst>
                <a:path w="471" h="234" extrusionOk="0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p13"/>
            <p:cNvSpPr/>
            <p:nvPr/>
          </p:nvSpPr>
          <p:spPr>
            <a:xfrm>
              <a:off x="5918095" y="2693932"/>
              <a:ext cx="270476" cy="127153"/>
            </a:xfrm>
            <a:custGeom>
              <a:avLst/>
              <a:gdLst/>
              <a:ahLst/>
              <a:cxnLst/>
              <a:rect l="l" t="t" r="r" b="b"/>
              <a:pathLst>
                <a:path w="525" h="241" extrusionOk="0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p13"/>
            <p:cNvSpPr/>
            <p:nvPr/>
          </p:nvSpPr>
          <p:spPr>
            <a:xfrm>
              <a:off x="5445713" y="2710027"/>
              <a:ext cx="411428" cy="230164"/>
            </a:xfrm>
            <a:custGeom>
              <a:avLst/>
              <a:gdLst/>
              <a:ahLst/>
              <a:cxnLst/>
              <a:rect l="l" t="t" r="r" b="b"/>
              <a:pathLst>
                <a:path w="784" h="430" extrusionOk="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p13"/>
            <p:cNvSpPr/>
            <p:nvPr/>
          </p:nvSpPr>
          <p:spPr>
            <a:xfrm>
              <a:off x="4497141" y="2595750"/>
              <a:ext cx="129524" cy="151297"/>
            </a:xfrm>
            <a:custGeom>
              <a:avLst/>
              <a:gdLst/>
              <a:ahLst/>
              <a:cxnLst/>
              <a:rect l="l" t="t" r="r" b="b"/>
              <a:pathLst>
                <a:path w="246" h="284" extrusionOk="0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13"/>
            <p:cNvSpPr/>
            <p:nvPr/>
          </p:nvSpPr>
          <p:spPr>
            <a:xfrm>
              <a:off x="4554285" y="2705199"/>
              <a:ext cx="81906" cy="61162"/>
            </a:xfrm>
            <a:custGeom>
              <a:avLst/>
              <a:gdLst/>
              <a:ahLst/>
              <a:cxnLst/>
              <a:rect l="l" t="t" r="r" b="b"/>
              <a:pathLst>
                <a:path w="160" h="117" extrusionOk="0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13"/>
            <p:cNvSpPr/>
            <p:nvPr/>
          </p:nvSpPr>
          <p:spPr>
            <a:xfrm>
              <a:off x="4655238" y="3337748"/>
              <a:ext cx="493333" cy="619672"/>
            </a:xfrm>
            <a:custGeom>
              <a:avLst/>
              <a:gdLst/>
              <a:ahLst/>
              <a:cxnLst/>
              <a:rect l="l" t="t" r="r" b="b"/>
              <a:pathLst>
                <a:path w="943" h="1172" extrusionOk="0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13"/>
            <p:cNvSpPr/>
            <p:nvPr/>
          </p:nvSpPr>
          <p:spPr>
            <a:xfrm>
              <a:off x="5236190" y="3682188"/>
              <a:ext cx="293334" cy="437795"/>
            </a:xfrm>
            <a:custGeom>
              <a:avLst/>
              <a:gdLst/>
              <a:ahLst/>
              <a:cxnLst/>
              <a:rect l="l" t="t" r="r" b="b"/>
              <a:pathLst>
                <a:path w="556" h="819" extrusionOk="0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55A1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13"/>
            <p:cNvSpPr/>
            <p:nvPr/>
          </p:nvSpPr>
          <p:spPr>
            <a:xfrm>
              <a:off x="5245714" y="3669313"/>
              <a:ext cx="45715" cy="59552"/>
            </a:xfrm>
            <a:custGeom>
              <a:avLst/>
              <a:gdLst/>
              <a:ahLst/>
              <a:cxnLst/>
              <a:rect l="l" t="t" r="r" b="b"/>
              <a:pathLst>
                <a:path w="86" h="97" extrusionOk="0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13"/>
            <p:cNvSpPr/>
            <p:nvPr/>
          </p:nvSpPr>
          <p:spPr>
            <a:xfrm>
              <a:off x="5003808" y="3579179"/>
              <a:ext cx="436191" cy="381460"/>
            </a:xfrm>
            <a:custGeom>
              <a:avLst/>
              <a:gdLst/>
              <a:ahLst/>
              <a:cxnLst/>
              <a:rect l="l" t="t" r="r" b="b"/>
              <a:pathLst>
                <a:path w="845" h="720" extrusionOk="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8DA9D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51" name="Google Shape;751;p13"/>
            <p:cNvCxnSpPr/>
            <p:nvPr/>
          </p:nvCxnSpPr>
          <p:spPr>
            <a:xfrm flipH="1">
              <a:off x="1236190" y="4105497"/>
              <a:ext cx="5715" cy="8049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752" name="Google Shape;752;p13"/>
            <p:cNvSpPr/>
            <p:nvPr/>
          </p:nvSpPr>
          <p:spPr>
            <a:xfrm>
              <a:off x="1236189" y="4113546"/>
              <a:ext cx="15238" cy="59552"/>
            </a:xfrm>
            <a:custGeom>
              <a:avLst/>
              <a:gdLst/>
              <a:ahLst/>
              <a:cxnLst/>
              <a:rect l="l" t="t" r="r" b="b"/>
              <a:pathLst>
                <a:path w="33" h="6" extrusionOk="0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13"/>
            <p:cNvSpPr/>
            <p:nvPr/>
          </p:nvSpPr>
          <p:spPr>
            <a:xfrm>
              <a:off x="1245713" y="4100668"/>
              <a:ext cx="5714" cy="57943"/>
            </a:xfrm>
            <a:custGeom>
              <a:avLst/>
              <a:gdLst/>
              <a:ahLst/>
              <a:cxnLst/>
              <a:rect l="l" t="t" r="r" b="b"/>
              <a:pathLst>
                <a:path w="13" h="30" extrusionOk="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54" name="Google Shape;754;p13"/>
            <p:cNvGrpSpPr/>
            <p:nvPr/>
          </p:nvGrpSpPr>
          <p:grpSpPr>
            <a:xfrm>
              <a:off x="1236190" y="4034677"/>
              <a:ext cx="500953" cy="204412"/>
              <a:chOff x="912" y="2626"/>
              <a:chExt cx="311" cy="127"/>
            </a:xfrm>
          </p:grpSpPr>
          <p:sp>
            <p:nvSpPr>
              <p:cNvPr id="755" name="Google Shape;755;p13"/>
              <p:cNvSpPr/>
              <p:nvPr/>
            </p:nvSpPr>
            <p:spPr>
              <a:xfrm>
                <a:off x="1110" y="2626"/>
                <a:ext cx="113" cy="127"/>
              </a:xfrm>
              <a:custGeom>
                <a:avLst/>
                <a:gdLst/>
                <a:ahLst/>
                <a:cxnLst/>
                <a:rect l="l" t="t" r="r" b="b"/>
                <a:pathLst>
                  <a:path w="352" h="387" extrusionOk="0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6" name="Google Shape;756;p13"/>
              <p:cNvSpPr/>
              <p:nvPr/>
            </p:nvSpPr>
            <p:spPr>
              <a:xfrm>
                <a:off x="923" y="2662"/>
                <a:ext cx="17" cy="26"/>
              </a:xfrm>
              <a:custGeom>
                <a:avLst/>
                <a:gdLst/>
                <a:ahLst/>
                <a:cxnLst/>
                <a:rect l="l" t="t" r="r" b="b"/>
                <a:pathLst>
                  <a:path w="52" h="78" extrusionOk="0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7" name="Google Shape;757;p13"/>
              <p:cNvSpPr/>
              <p:nvPr/>
            </p:nvSpPr>
            <p:spPr>
              <a:xfrm>
                <a:off x="912" y="2666"/>
                <a:ext cx="9" cy="1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0" extrusionOk="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58" name="Google Shape;758;p13"/>
            <p:cNvSpPr/>
            <p:nvPr/>
          </p:nvSpPr>
          <p:spPr>
            <a:xfrm>
              <a:off x="5613332" y="4762188"/>
              <a:ext cx="22857" cy="59553"/>
            </a:xfrm>
            <a:custGeom>
              <a:avLst/>
              <a:gdLst/>
              <a:ahLst/>
              <a:cxnLst/>
              <a:rect l="l" t="t" r="r" b="b"/>
              <a:pathLst>
                <a:path w="47" h="28" extrusionOk="0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13"/>
            <p:cNvSpPr/>
            <p:nvPr/>
          </p:nvSpPr>
          <p:spPr>
            <a:xfrm>
              <a:off x="5579047" y="4789551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53" h="33" extrusionOk="0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60" name="Google Shape;760;p13"/>
            <p:cNvGrpSpPr/>
            <p:nvPr/>
          </p:nvGrpSpPr>
          <p:grpSpPr>
            <a:xfrm>
              <a:off x="5388571" y="4274500"/>
              <a:ext cx="201904" cy="104619"/>
              <a:chOff x="3481" y="2773"/>
              <a:chExt cx="125" cy="65"/>
            </a:xfrm>
          </p:grpSpPr>
          <p:sp>
            <p:nvSpPr>
              <p:cNvPr id="761" name="Google Shape;761;p13"/>
              <p:cNvSpPr/>
              <p:nvPr/>
            </p:nvSpPr>
            <p:spPr>
              <a:xfrm>
                <a:off x="3583" y="2798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762" name="Google Shape;762;p13"/>
              <p:cNvCxnSpPr/>
              <p:nvPr/>
            </p:nvCxnSpPr>
            <p:spPr>
              <a:xfrm>
                <a:off x="3583" y="2800"/>
                <a:ext cx="2" cy="1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63" name="Google Shape;763;p13"/>
              <p:cNvSpPr/>
              <p:nvPr/>
            </p:nvSpPr>
            <p:spPr>
              <a:xfrm>
                <a:off x="3554" y="2819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4" h="19" extrusionOk="0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4" name="Google Shape;764;p13"/>
              <p:cNvSpPr/>
              <p:nvPr/>
            </p:nvSpPr>
            <p:spPr>
              <a:xfrm>
                <a:off x="3528" y="2832"/>
                <a:ext cx="2" cy="6"/>
              </a:xfrm>
              <a:custGeom>
                <a:avLst/>
                <a:gdLst/>
                <a:ahLst/>
                <a:cxnLst/>
                <a:rect l="l" t="t" r="r" b="b"/>
                <a:pathLst>
                  <a:path w="7" h="18" extrusionOk="0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5" name="Google Shape;765;p13"/>
              <p:cNvSpPr/>
              <p:nvPr/>
            </p:nvSpPr>
            <p:spPr>
              <a:xfrm>
                <a:off x="3599" y="2773"/>
                <a:ext cx="7" cy="4"/>
              </a:xfrm>
              <a:custGeom>
                <a:avLst/>
                <a:gdLst/>
                <a:ahLst/>
                <a:cxnLst/>
                <a:rect l="l" t="t" r="r" b="b"/>
                <a:pathLst>
                  <a:path w="20" h="12" extrusionOk="0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766" name="Google Shape;766;p13"/>
              <p:cNvCxnSpPr/>
              <p:nvPr/>
            </p:nvCxnSpPr>
            <p:spPr>
              <a:xfrm>
                <a:off x="3603" y="2773"/>
                <a:ext cx="1" cy="2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67" name="Google Shape;767;p13"/>
              <p:cNvSpPr/>
              <p:nvPr/>
            </p:nvSpPr>
            <p:spPr>
              <a:xfrm>
                <a:off x="3481" y="2828"/>
                <a:ext cx="7" cy="6"/>
              </a:xfrm>
              <a:custGeom>
                <a:avLst/>
                <a:gdLst/>
                <a:ahLst/>
                <a:cxnLst/>
                <a:rect l="l" t="t" r="r" b="b"/>
                <a:pathLst>
                  <a:path w="20" h="18" extrusionOk="0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8" name="Google Shape;768;p13"/>
              <p:cNvSpPr/>
              <p:nvPr/>
            </p:nvSpPr>
            <p:spPr>
              <a:xfrm>
                <a:off x="3485" y="2830"/>
                <a:ext cx="3" cy="4"/>
              </a:xfrm>
              <a:custGeom>
                <a:avLst/>
                <a:gdLst/>
                <a:ahLst/>
                <a:cxnLst/>
                <a:rect l="l" t="t" r="r" b="b"/>
                <a:pathLst>
                  <a:path w="7" h="12" extrusionOk="0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9" name="Google Shape;769;p13"/>
              <p:cNvSpPr/>
              <p:nvPr/>
            </p:nvSpPr>
            <p:spPr>
              <a:xfrm>
                <a:off x="3481" y="2828"/>
                <a:ext cx="7" cy="6"/>
              </a:xfrm>
              <a:custGeom>
                <a:avLst/>
                <a:gdLst/>
                <a:ahLst/>
                <a:cxnLst/>
                <a:rect l="l" t="t" r="r" b="b"/>
                <a:pathLst>
                  <a:path w="20" h="18" extrusionOk="0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0" name="Google Shape;770;p13"/>
              <p:cNvSpPr/>
              <p:nvPr/>
            </p:nvSpPr>
            <p:spPr>
              <a:xfrm>
                <a:off x="3528" y="2832"/>
                <a:ext cx="2" cy="6"/>
              </a:xfrm>
              <a:custGeom>
                <a:avLst/>
                <a:gdLst/>
                <a:ahLst/>
                <a:cxnLst/>
                <a:rect l="l" t="t" r="r" b="b"/>
                <a:pathLst>
                  <a:path w="7" h="18" extrusionOk="0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1" name="Google Shape;771;p13"/>
              <p:cNvSpPr/>
              <p:nvPr/>
            </p:nvSpPr>
            <p:spPr>
              <a:xfrm>
                <a:off x="3583" y="2798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72" name="Google Shape;772;p13"/>
            <p:cNvSpPr/>
            <p:nvPr/>
          </p:nvSpPr>
          <p:spPr>
            <a:xfrm>
              <a:off x="4342857" y="4266451"/>
              <a:ext cx="382857" cy="384680"/>
            </a:xfrm>
            <a:custGeom>
              <a:avLst/>
              <a:gdLst/>
              <a:ahLst/>
              <a:cxnLst/>
              <a:rect l="l" t="t" r="r" b="b"/>
              <a:pathLst>
                <a:path w="736" h="721" extrusionOk="0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13"/>
            <p:cNvSpPr/>
            <p:nvPr/>
          </p:nvSpPr>
          <p:spPr>
            <a:xfrm>
              <a:off x="4356191" y="4239090"/>
              <a:ext cx="19048" cy="61162"/>
            </a:xfrm>
            <a:custGeom>
              <a:avLst/>
              <a:gdLst/>
              <a:ahLst/>
              <a:cxnLst/>
              <a:rect l="l" t="t" r="r" b="b"/>
              <a:pathLst>
                <a:path w="39" h="31" extrusionOk="0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13"/>
            <p:cNvSpPr/>
            <p:nvPr/>
          </p:nvSpPr>
          <p:spPr>
            <a:xfrm>
              <a:off x="4478095" y="4789551"/>
              <a:ext cx="476191" cy="403994"/>
            </a:xfrm>
            <a:custGeom>
              <a:avLst/>
              <a:gdLst/>
              <a:ahLst/>
              <a:cxnLst/>
              <a:rect l="l" t="t" r="r" b="b"/>
              <a:pathLst>
                <a:path w="903" h="759" extrusionOk="0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13"/>
            <p:cNvSpPr/>
            <p:nvPr/>
          </p:nvSpPr>
          <p:spPr>
            <a:xfrm>
              <a:off x="4655238" y="3337748"/>
              <a:ext cx="493333" cy="619672"/>
            </a:xfrm>
            <a:custGeom>
              <a:avLst/>
              <a:gdLst/>
              <a:ahLst/>
              <a:cxnLst/>
              <a:rect l="l" t="t" r="r" b="b"/>
              <a:pathLst>
                <a:path w="943" h="1172" extrusionOk="0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833C0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76" name="Google Shape;776;p13"/>
            <p:cNvGrpSpPr/>
            <p:nvPr/>
          </p:nvGrpSpPr>
          <p:grpSpPr>
            <a:xfrm>
              <a:off x="3196189" y="3542158"/>
              <a:ext cx="97142" cy="83696"/>
              <a:chOff x="2352" y="2343"/>
              <a:chExt cx="65" cy="53"/>
            </a:xfrm>
          </p:grpSpPr>
          <p:sp>
            <p:nvSpPr>
              <p:cNvPr id="777" name="Google Shape;777;p13"/>
              <p:cNvSpPr/>
              <p:nvPr/>
            </p:nvSpPr>
            <p:spPr>
              <a:xfrm>
                <a:off x="2352" y="2343"/>
                <a:ext cx="16" cy="11"/>
              </a:xfrm>
              <a:custGeom>
                <a:avLst/>
                <a:gdLst/>
                <a:ahLst/>
                <a:cxnLst/>
                <a:rect l="l" t="t" r="r" b="b"/>
                <a:pathLst>
                  <a:path w="51" h="33" extrusionOk="0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8" name="Google Shape;778;p13"/>
              <p:cNvSpPr/>
              <p:nvPr/>
            </p:nvSpPr>
            <p:spPr>
              <a:xfrm>
                <a:off x="2372" y="2354"/>
                <a:ext cx="20" cy="7"/>
              </a:xfrm>
              <a:custGeom>
                <a:avLst/>
                <a:gdLst/>
                <a:ahLst/>
                <a:cxnLst/>
                <a:rect l="l" t="t" r="r" b="b"/>
                <a:pathLst>
                  <a:path w="61" h="20" extrusionOk="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9" name="Google Shape;779;p13"/>
              <p:cNvSpPr/>
              <p:nvPr/>
            </p:nvSpPr>
            <p:spPr>
              <a:xfrm>
                <a:off x="2407" y="2346"/>
                <a:ext cx="5" cy="12"/>
              </a:xfrm>
              <a:custGeom>
                <a:avLst/>
                <a:gdLst/>
                <a:ahLst/>
                <a:cxnLst/>
                <a:rect l="l" t="t" r="r" b="b"/>
                <a:pathLst>
                  <a:path w="15" h="36" extrusionOk="0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0" name="Google Shape;780;p13"/>
              <p:cNvSpPr/>
              <p:nvPr/>
            </p:nvSpPr>
            <p:spPr>
              <a:xfrm>
                <a:off x="2406" y="2361"/>
                <a:ext cx="11" cy="11"/>
              </a:xfrm>
              <a:custGeom>
                <a:avLst/>
                <a:gdLst/>
                <a:ahLst/>
                <a:cxnLst/>
                <a:rect l="l" t="t" r="r" b="b"/>
                <a:pathLst>
                  <a:path w="37" h="33" extrusionOk="0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1" name="Google Shape;781;p13"/>
              <p:cNvSpPr/>
              <p:nvPr/>
            </p:nvSpPr>
            <p:spPr>
              <a:xfrm>
                <a:off x="2388" y="2378"/>
                <a:ext cx="16" cy="18"/>
              </a:xfrm>
              <a:custGeom>
                <a:avLst/>
                <a:gdLst/>
                <a:ahLst/>
                <a:cxnLst/>
                <a:rect l="l" t="t" r="r" b="b"/>
                <a:pathLst>
                  <a:path w="49" h="54" extrusionOk="0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2" name="Google Shape;782;p13"/>
              <p:cNvSpPr/>
              <p:nvPr/>
            </p:nvSpPr>
            <p:spPr>
              <a:xfrm>
                <a:off x="2374" y="2388"/>
                <a:ext cx="9" cy="7"/>
              </a:xfrm>
              <a:custGeom>
                <a:avLst/>
                <a:gdLst/>
                <a:ahLst/>
                <a:cxnLst/>
                <a:rect l="l" t="t" r="r" b="b"/>
                <a:pathLst>
                  <a:path w="26" h="22" extrusionOk="0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783" name="Google Shape;783;p13"/>
            <p:cNvGrpSpPr/>
            <p:nvPr/>
          </p:nvGrpSpPr>
          <p:grpSpPr>
            <a:xfrm>
              <a:off x="611428" y="1575303"/>
              <a:ext cx="2276191" cy="1149210"/>
              <a:chOff x="527" y="1110"/>
              <a:chExt cx="1410" cy="709"/>
            </a:xfrm>
          </p:grpSpPr>
          <p:sp>
            <p:nvSpPr>
              <p:cNvPr id="784" name="Google Shape;784;p13"/>
              <p:cNvSpPr/>
              <p:nvPr/>
            </p:nvSpPr>
            <p:spPr>
              <a:xfrm>
                <a:off x="1401" y="1427"/>
                <a:ext cx="31" cy="17"/>
              </a:xfrm>
              <a:custGeom>
                <a:avLst/>
                <a:gdLst/>
                <a:ahLst/>
                <a:cxnLst/>
                <a:rect l="l" t="t" r="r" b="b"/>
                <a:pathLst>
                  <a:path w="98" h="54" extrusionOk="0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5" name="Google Shape;785;p13"/>
              <p:cNvSpPr/>
              <p:nvPr/>
            </p:nvSpPr>
            <p:spPr>
              <a:xfrm>
                <a:off x="1387" y="1551"/>
                <a:ext cx="21" cy="8"/>
              </a:xfrm>
              <a:custGeom>
                <a:avLst/>
                <a:gdLst/>
                <a:ahLst/>
                <a:cxnLst/>
                <a:rect l="l" t="t" r="r" b="b"/>
                <a:pathLst>
                  <a:path w="67" h="28" extrusionOk="0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6" name="Google Shape;786;p13"/>
              <p:cNvSpPr/>
              <p:nvPr/>
            </p:nvSpPr>
            <p:spPr>
              <a:xfrm>
                <a:off x="1332" y="1608"/>
                <a:ext cx="11" cy="11"/>
              </a:xfrm>
              <a:custGeom>
                <a:avLst/>
                <a:gdLst/>
                <a:ahLst/>
                <a:cxnLst/>
                <a:rect l="l" t="t" r="r" b="b"/>
                <a:pathLst>
                  <a:path w="32" h="36" extrusionOk="0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7" name="Google Shape;787;p13"/>
              <p:cNvSpPr/>
              <p:nvPr/>
            </p:nvSpPr>
            <p:spPr>
              <a:xfrm>
                <a:off x="1279" y="1314"/>
                <a:ext cx="46" cy="17"/>
              </a:xfrm>
              <a:custGeom>
                <a:avLst/>
                <a:gdLst/>
                <a:ahLst/>
                <a:cxnLst/>
                <a:rect l="l" t="t" r="r" b="b"/>
                <a:pathLst>
                  <a:path w="146" h="52" extrusionOk="0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8" name="Google Shape;788;p13"/>
              <p:cNvSpPr/>
              <p:nvPr/>
            </p:nvSpPr>
            <p:spPr>
              <a:xfrm>
                <a:off x="1261" y="1252"/>
                <a:ext cx="20" cy="10"/>
              </a:xfrm>
              <a:custGeom>
                <a:avLst/>
                <a:gdLst/>
                <a:ahLst/>
                <a:cxnLst/>
                <a:rect l="l" t="t" r="r" b="b"/>
                <a:pathLst>
                  <a:path w="60" h="31" extrusionOk="0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9" name="Google Shape;789;p13"/>
              <p:cNvSpPr/>
              <p:nvPr/>
            </p:nvSpPr>
            <p:spPr>
              <a:xfrm>
                <a:off x="1730" y="1713"/>
                <a:ext cx="26" cy="20"/>
              </a:xfrm>
              <a:custGeom>
                <a:avLst/>
                <a:gdLst/>
                <a:ahLst/>
                <a:cxnLst/>
                <a:rect l="l" t="t" r="r" b="b"/>
                <a:pathLst>
                  <a:path w="80" h="62" extrusionOk="0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0" name="Google Shape;790;p13"/>
              <p:cNvSpPr/>
              <p:nvPr/>
            </p:nvSpPr>
            <p:spPr>
              <a:xfrm>
                <a:off x="1583" y="1674"/>
                <a:ext cx="33" cy="16"/>
              </a:xfrm>
              <a:custGeom>
                <a:avLst/>
                <a:gdLst/>
                <a:ahLst/>
                <a:cxnLst/>
                <a:rect l="l" t="t" r="r" b="b"/>
                <a:pathLst>
                  <a:path w="106" h="49" extrusionOk="0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1" name="Google Shape;791;p13"/>
              <p:cNvSpPr/>
              <p:nvPr/>
            </p:nvSpPr>
            <p:spPr>
              <a:xfrm>
                <a:off x="1599" y="1713"/>
                <a:ext cx="15" cy="7"/>
              </a:xfrm>
              <a:custGeom>
                <a:avLst/>
                <a:gdLst/>
                <a:ahLst/>
                <a:cxnLst/>
                <a:rect l="l" t="t" r="r" b="b"/>
                <a:pathLst>
                  <a:path w="47" h="22" extrusionOk="0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2" name="Google Shape;792;p13"/>
              <p:cNvSpPr/>
              <p:nvPr/>
            </p:nvSpPr>
            <p:spPr>
              <a:xfrm>
                <a:off x="1608" y="1742"/>
                <a:ext cx="17" cy="11"/>
              </a:xfrm>
              <a:custGeom>
                <a:avLst/>
                <a:gdLst/>
                <a:ahLst/>
                <a:cxnLst/>
                <a:rect l="l" t="t" r="r" b="b"/>
                <a:pathLst>
                  <a:path w="53" h="32" extrusionOk="0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3" name="Google Shape;793;p13"/>
              <p:cNvSpPr/>
              <p:nvPr/>
            </p:nvSpPr>
            <p:spPr>
              <a:xfrm>
                <a:off x="1450" y="1438"/>
                <a:ext cx="14" cy="12"/>
              </a:xfrm>
              <a:custGeom>
                <a:avLst/>
                <a:gdLst/>
                <a:ahLst/>
                <a:cxnLst/>
                <a:rect l="l" t="t" r="r" b="b"/>
                <a:pathLst>
                  <a:path w="46" h="34" extrusionOk="0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4" name="Google Shape;794;p13"/>
              <p:cNvSpPr/>
              <p:nvPr/>
            </p:nvSpPr>
            <p:spPr>
              <a:xfrm>
                <a:off x="1305" y="1224"/>
                <a:ext cx="16" cy="8"/>
              </a:xfrm>
              <a:custGeom>
                <a:avLst/>
                <a:gdLst/>
                <a:ahLst/>
                <a:cxnLst/>
                <a:rect l="l" t="t" r="r" b="b"/>
                <a:pathLst>
                  <a:path w="48" h="25" extrusionOk="0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5" name="Google Shape;795;p13"/>
              <p:cNvSpPr/>
              <p:nvPr/>
            </p:nvSpPr>
            <p:spPr>
              <a:xfrm>
                <a:off x="1343" y="1188"/>
                <a:ext cx="8" cy="11"/>
              </a:xfrm>
              <a:custGeom>
                <a:avLst/>
                <a:gdLst/>
                <a:ahLst/>
                <a:cxnLst/>
                <a:rect l="l" t="t" r="r" b="b"/>
                <a:pathLst>
                  <a:path w="30" h="37" extrusionOk="0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6" name="Google Shape;796;p13"/>
              <p:cNvSpPr/>
              <p:nvPr/>
            </p:nvSpPr>
            <p:spPr>
              <a:xfrm>
                <a:off x="1334" y="1208"/>
                <a:ext cx="36" cy="16"/>
              </a:xfrm>
              <a:custGeom>
                <a:avLst/>
                <a:gdLst/>
                <a:ahLst/>
                <a:cxnLst/>
                <a:rect l="l" t="t" r="r" b="b"/>
                <a:pathLst>
                  <a:path w="113" h="46" extrusionOk="0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7" name="Google Shape;797;p13"/>
              <p:cNvSpPr/>
              <p:nvPr/>
            </p:nvSpPr>
            <p:spPr>
              <a:xfrm>
                <a:off x="1365" y="1201"/>
                <a:ext cx="49" cy="28"/>
              </a:xfrm>
              <a:custGeom>
                <a:avLst/>
                <a:gdLst/>
                <a:ahLst/>
                <a:cxnLst/>
                <a:rect l="l" t="t" r="r" b="b"/>
                <a:pathLst>
                  <a:path w="153" h="82" extrusionOk="0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8" name="Google Shape;798;p13"/>
              <p:cNvSpPr/>
              <p:nvPr/>
            </p:nvSpPr>
            <p:spPr>
              <a:xfrm>
                <a:off x="1414" y="1217"/>
                <a:ext cx="29" cy="17"/>
              </a:xfrm>
              <a:custGeom>
                <a:avLst/>
                <a:gdLst/>
                <a:ahLst/>
                <a:cxnLst/>
                <a:rect l="l" t="t" r="r" b="b"/>
                <a:pathLst>
                  <a:path w="86" h="50" extrusionOk="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9" name="Google Shape;799;p13"/>
              <p:cNvSpPr/>
              <p:nvPr/>
            </p:nvSpPr>
            <p:spPr>
              <a:xfrm>
                <a:off x="1379" y="1163"/>
                <a:ext cx="5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72" h="74" extrusionOk="0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0" name="Google Shape;800;p13"/>
              <p:cNvSpPr/>
              <p:nvPr/>
            </p:nvSpPr>
            <p:spPr>
              <a:xfrm>
                <a:off x="1450" y="1171"/>
                <a:ext cx="38" cy="17"/>
              </a:xfrm>
              <a:custGeom>
                <a:avLst/>
                <a:gdLst/>
                <a:ahLst/>
                <a:cxnLst/>
                <a:rect l="l" t="t" r="r" b="b"/>
                <a:pathLst>
                  <a:path w="120" h="49" extrusionOk="0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1" name="Google Shape;801;p13"/>
              <p:cNvSpPr/>
              <p:nvPr/>
            </p:nvSpPr>
            <p:spPr>
              <a:xfrm>
                <a:off x="1441" y="1194"/>
                <a:ext cx="26" cy="19"/>
              </a:xfrm>
              <a:custGeom>
                <a:avLst/>
                <a:gdLst/>
                <a:ahLst/>
                <a:cxnLst/>
                <a:rect l="l" t="t" r="r" b="b"/>
                <a:pathLst>
                  <a:path w="85" h="61" extrusionOk="0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2" name="Google Shape;802;p13"/>
              <p:cNvSpPr/>
              <p:nvPr/>
            </p:nvSpPr>
            <p:spPr>
              <a:xfrm>
                <a:off x="1254" y="1188"/>
                <a:ext cx="31" cy="6"/>
              </a:xfrm>
              <a:custGeom>
                <a:avLst/>
                <a:gdLst/>
                <a:ahLst/>
                <a:cxnLst/>
                <a:rect l="l" t="t" r="r" b="b"/>
                <a:pathLst>
                  <a:path w="100" h="19" extrusionOk="0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3" name="Google Shape;803;p13"/>
              <p:cNvSpPr/>
              <p:nvPr/>
            </p:nvSpPr>
            <p:spPr>
              <a:xfrm>
                <a:off x="1272" y="1168"/>
                <a:ext cx="53" cy="15"/>
              </a:xfrm>
              <a:custGeom>
                <a:avLst/>
                <a:gdLst/>
                <a:ahLst/>
                <a:cxnLst/>
                <a:rect l="l" t="t" r="r" b="b"/>
                <a:pathLst>
                  <a:path w="166" h="45" extrusionOk="0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4" name="Google Shape;804;p13"/>
              <p:cNvSpPr/>
              <p:nvPr/>
            </p:nvSpPr>
            <p:spPr>
              <a:xfrm>
                <a:off x="1488" y="1422"/>
                <a:ext cx="11" cy="8"/>
              </a:xfrm>
              <a:custGeom>
                <a:avLst/>
                <a:gdLst/>
                <a:ahLst/>
                <a:cxnLst/>
                <a:rect l="l" t="t" r="r" b="b"/>
                <a:pathLst>
                  <a:path w="33" h="25" extrusionOk="0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5" name="Google Shape;805;p13"/>
              <p:cNvSpPr/>
              <p:nvPr/>
            </p:nvSpPr>
            <p:spPr>
              <a:xfrm>
                <a:off x="1605" y="1729"/>
                <a:ext cx="16" cy="20"/>
              </a:xfrm>
              <a:custGeom>
                <a:avLst/>
                <a:gdLst/>
                <a:ahLst/>
                <a:cxnLst/>
                <a:rect l="l" t="t" r="r" b="b"/>
                <a:pathLst>
                  <a:path w="48" h="62" extrusionOk="0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6" name="Google Shape;806;p13"/>
              <p:cNvSpPr/>
              <p:nvPr/>
            </p:nvSpPr>
            <p:spPr>
              <a:xfrm>
                <a:off x="1554" y="1729"/>
                <a:ext cx="36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13" h="62" extrusionOk="0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7" name="Google Shape;807;p13"/>
              <p:cNvSpPr/>
              <p:nvPr/>
            </p:nvSpPr>
            <p:spPr>
              <a:xfrm>
                <a:off x="1748" y="1188"/>
                <a:ext cx="29" cy="15"/>
              </a:xfrm>
              <a:custGeom>
                <a:avLst/>
                <a:gdLst/>
                <a:ahLst/>
                <a:cxnLst/>
                <a:rect l="l" t="t" r="r" b="b"/>
                <a:pathLst>
                  <a:path w="93" h="50" extrusionOk="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8" name="Google Shape;808;p13"/>
              <p:cNvSpPr/>
              <p:nvPr/>
            </p:nvSpPr>
            <p:spPr>
              <a:xfrm>
                <a:off x="1436" y="1246"/>
                <a:ext cx="331" cy="198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604" extrusionOk="0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9" name="Google Shape;809;p13"/>
              <p:cNvSpPr/>
              <p:nvPr/>
            </p:nvSpPr>
            <p:spPr>
              <a:xfrm>
                <a:off x="1528" y="1110"/>
                <a:ext cx="409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321" extrusionOk="0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0" name="Google Shape;810;p13"/>
              <p:cNvSpPr/>
              <p:nvPr/>
            </p:nvSpPr>
            <p:spPr>
              <a:xfrm>
                <a:off x="553" y="1660"/>
                <a:ext cx="51" cy="38"/>
              </a:xfrm>
              <a:custGeom>
                <a:avLst/>
                <a:gdLst/>
                <a:ahLst/>
                <a:cxnLst/>
                <a:rect l="l" t="t" r="r" b="b"/>
                <a:pathLst>
                  <a:path w="160" h="117" extrusionOk="0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1" name="Google Shape;811;p13"/>
              <p:cNvSpPr/>
              <p:nvPr/>
            </p:nvSpPr>
            <p:spPr>
              <a:xfrm>
                <a:off x="527" y="1592"/>
                <a:ext cx="2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80" h="141" extrusionOk="0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2" name="Google Shape;812;p13"/>
              <p:cNvSpPr/>
              <p:nvPr/>
            </p:nvSpPr>
            <p:spPr>
              <a:xfrm>
                <a:off x="1379" y="1383"/>
                <a:ext cx="83" cy="41"/>
              </a:xfrm>
              <a:custGeom>
                <a:avLst/>
                <a:gdLst/>
                <a:ahLst/>
                <a:cxnLst/>
                <a:rect l="l" t="t" r="r" b="b"/>
                <a:pathLst>
                  <a:path w="259" h="124" extrusionOk="0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3" name="Google Shape;813;p13"/>
              <p:cNvSpPr/>
              <p:nvPr/>
            </p:nvSpPr>
            <p:spPr>
              <a:xfrm>
                <a:off x="1509" y="1389"/>
                <a:ext cx="3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119" h="57" extrusionOk="0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4" name="Google Shape;814;p13"/>
              <p:cNvSpPr/>
              <p:nvPr/>
            </p:nvSpPr>
            <p:spPr>
              <a:xfrm>
                <a:off x="1554" y="1335"/>
                <a:ext cx="34" cy="17"/>
              </a:xfrm>
              <a:custGeom>
                <a:avLst/>
                <a:gdLst/>
                <a:ahLst/>
                <a:cxnLst/>
                <a:rect l="l" t="t" r="r" b="b"/>
                <a:pathLst>
                  <a:path w="107" h="52" extrusionOk="0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5" name="Google Shape;815;p13"/>
              <p:cNvSpPr/>
              <p:nvPr/>
            </p:nvSpPr>
            <p:spPr>
              <a:xfrm>
                <a:off x="1381" y="1244"/>
                <a:ext cx="79" cy="32"/>
              </a:xfrm>
              <a:custGeom>
                <a:avLst/>
                <a:gdLst/>
                <a:ahLst/>
                <a:cxnLst/>
                <a:rect l="l" t="t" r="r" b="b"/>
                <a:pathLst>
                  <a:path w="246" h="99" extrusionOk="0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6" name="Google Shape;816;p13"/>
              <p:cNvSpPr/>
              <p:nvPr/>
            </p:nvSpPr>
            <p:spPr>
              <a:xfrm>
                <a:off x="1294" y="1248"/>
                <a:ext cx="76" cy="4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23" extrusionOk="0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7" name="Google Shape;817;p13"/>
              <p:cNvSpPr/>
              <p:nvPr/>
            </p:nvSpPr>
            <p:spPr>
              <a:xfrm>
                <a:off x="983" y="1236"/>
                <a:ext cx="157" cy="56"/>
              </a:xfrm>
              <a:custGeom>
                <a:avLst/>
                <a:gdLst/>
                <a:ahLst/>
                <a:cxnLst/>
                <a:rect l="l" t="t" r="r" b="b"/>
                <a:pathLst>
                  <a:path w="484" h="172" extrusionOk="0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8" name="Google Shape;818;p13"/>
              <p:cNvSpPr/>
              <p:nvPr/>
            </p:nvSpPr>
            <p:spPr>
              <a:xfrm>
                <a:off x="1043" y="1255"/>
                <a:ext cx="221" cy="79"/>
              </a:xfrm>
              <a:custGeom>
                <a:avLst/>
                <a:gdLst/>
                <a:ahLst/>
                <a:cxnLst/>
                <a:rect l="l" t="t" r="r" b="b"/>
                <a:pathLst>
                  <a:path w="684" h="240" extrusionOk="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9" name="Google Shape;819;p13"/>
              <p:cNvSpPr/>
              <p:nvPr/>
            </p:nvSpPr>
            <p:spPr>
              <a:xfrm>
                <a:off x="1645" y="1643"/>
                <a:ext cx="108" cy="93"/>
              </a:xfrm>
              <a:custGeom>
                <a:avLst/>
                <a:gdLst/>
                <a:ahLst/>
                <a:cxnLst/>
                <a:rect l="l" t="t" r="r" b="b"/>
                <a:pathLst>
                  <a:path w="332" h="287" extrusionOk="0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0" name="Google Shape;820;p13"/>
              <p:cNvSpPr/>
              <p:nvPr/>
            </p:nvSpPr>
            <p:spPr>
              <a:xfrm>
                <a:off x="1102" y="1190"/>
                <a:ext cx="111" cy="27"/>
              </a:xfrm>
              <a:custGeom>
                <a:avLst/>
                <a:gdLst/>
                <a:ahLst/>
                <a:cxnLst/>
                <a:rect l="l" t="t" r="r" b="b"/>
                <a:pathLst>
                  <a:path w="345" h="86" extrusionOk="0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1" name="Google Shape;821;p13"/>
              <p:cNvSpPr/>
              <p:nvPr/>
            </p:nvSpPr>
            <p:spPr>
              <a:xfrm>
                <a:off x="1158" y="1199"/>
                <a:ext cx="149" cy="43"/>
              </a:xfrm>
              <a:custGeom>
                <a:avLst/>
                <a:gdLst/>
                <a:ahLst/>
                <a:cxnLst/>
                <a:rect l="l" t="t" r="r" b="b"/>
                <a:pathLst>
                  <a:path w="464" h="130" extrusionOk="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2" name="Google Shape;822;p13"/>
              <p:cNvSpPr/>
              <p:nvPr/>
            </p:nvSpPr>
            <p:spPr>
              <a:xfrm>
                <a:off x="1472" y="1205"/>
                <a:ext cx="15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472" h="92" extrusionOk="0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3" name="Google Shape;823;p13"/>
              <p:cNvSpPr/>
              <p:nvPr/>
            </p:nvSpPr>
            <p:spPr>
              <a:xfrm>
                <a:off x="1513" y="1136"/>
                <a:ext cx="106" cy="45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35" extrusionOk="0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Google Shape;824;p13"/>
              <p:cNvSpPr/>
              <p:nvPr/>
            </p:nvSpPr>
            <p:spPr>
              <a:xfrm>
                <a:off x="1584" y="1245"/>
                <a:ext cx="51" cy="18"/>
              </a:xfrm>
              <a:custGeom>
                <a:avLst/>
                <a:gdLst/>
                <a:ahLst/>
                <a:cxnLst/>
                <a:rect l="l" t="t" r="r" b="b"/>
                <a:pathLst>
                  <a:path w="159" h="56" extrusionOk="0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5" name="Google Shape;825;p13"/>
              <p:cNvSpPr/>
              <p:nvPr/>
            </p:nvSpPr>
            <p:spPr>
              <a:xfrm>
                <a:off x="534" y="1280"/>
                <a:ext cx="1205" cy="539"/>
              </a:xfrm>
              <a:custGeom>
                <a:avLst/>
                <a:gdLst/>
                <a:ahLst/>
                <a:cxnLst/>
                <a:rect l="l" t="t" r="r" b="b"/>
                <a:pathLst>
                  <a:path w="3734" h="1644" extrusionOk="0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26" name="Google Shape;826;p13"/>
            <p:cNvSpPr/>
            <p:nvPr/>
          </p:nvSpPr>
          <p:spPr>
            <a:xfrm>
              <a:off x="4895237" y="3952590"/>
              <a:ext cx="152381" cy="160954"/>
            </a:xfrm>
            <a:custGeom>
              <a:avLst/>
              <a:gdLst/>
              <a:ahLst/>
              <a:cxnLst/>
              <a:rect l="l" t="t" r="r" b="b"/>
              <a:pathLst>
                <a:path w="292" h="308" extrusionOk="0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7" name="Google Shape;827;p13"/>
            <p:cNvSpPr/>
            <p:nvPr/>
          </p:nvSpPr>
          <p:spPr>
            <a:xfrm>
              <a:off x="5022855" y="4105497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14" h="7" extrusionOk="0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8" name="Google Shape;828;p13"/>
            <p:cNvSpPr/>
            <p:nvPr/>
          </p:nvSpPr>
          <p:spPr>
            <a:xfrm>
              <a:off x="4411429" y="3331309"/>
              <a:ext cx="299047" cy="507004"/>
            </a:xfrm>
            <a:custGeom>
              <a:avLst/>
              <a:gdLst/>
              <a:ahLst/>
              <a:cxnLst/>
              <a:rect l="l" t="t" r="r" b="b"/>
              <a:pathLst>
                <a:path w="581" h="955" extrusionOk="0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1F3864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9" name="Google Shape;829;p13"/>
            <p:cNvSpPr/>
            <p:nvPr/>
          </p:nvSpPr>
          <p:spPr>
            <a:xfrm>
              <a:off x="4022857" y="2705198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45" h="36" extrusionOk="0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30" name="Google Shape;830;p13"/>
            <p:cNvGrpSpPr/>
            <p:nvPr/>
          </p:nvGrpSpPr>
          <p:grpSpPr>
            <a:xfrm>
              <a:off x="1982856" y="4794380"/>
              <a:ext cx="460953" cy="1046200"/>
              <a:chOff x="1589" y="3126"/>
              <a:chExt cx="290" cy="657"/>
            </a:xfrm>
          </p:grpSpPr>
          <p:sp>
            <p:nvSpPr>
              <p:cNvPr id="831" name="Google Shape;831;p13"/>
              <p:cNvSpPr/>
              <p:nvPr/>
            </p:nvSpPr>
            <p:spPr>
              <a:xfrm>
                <a:off x="1748" y="3531"/>
                <a:ext cx="15" cy="17"/>
              </a:xfrm>
              <a:custGeom>
                <a:avLst/>
                <a:gdLst/>
                <a:ahLst/>
                <a:cxnLst/>
                <a:rect l="l" t="t" r="r" b="b"/>
                <a:pathLst>
                  <a:path w="46" h="51" extrusionOk="0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2" name="Google Shape;832;p13"/>
              <p:cNvSpPr/>
              <p:nvPr/>
            </p:nvSpPr>
            <p:spPr>
              <a:xfrm>
                <a:off x="1759" y="3730"/>
                <a:ext cx="63" cy="53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58" extrusionOk="0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Google Shape;833;p13"/>
              <p:cNvSpPr/>
              <p:nvPr/>
            </p:nvSpPr>
            <p:spPr>
              <a:xfrm>
                <a:off x="1589" y="3126"/>
                <a:ext cx="290" cy="606"/>
              </a:xfrm>
              <a:custGeom>
                <a:avLst/>
                <a:gdLst/>
                <a:ahLst/>
                <a:cxnLst/>
                <a:rect l="l" t="t" r="r" b="b"/>
                <a:pathLst>
                  <a:path w="884" h="1818" extrusionOk="0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34" name="Google Shape;834;p13"/>
            <p:cNvSpPr/>
            <p:nvPr/>
          </p:nvSpPr>
          <p:spPr>
            <a:xfrm>
              <a:off x="5234286" y="2718074"/>
              <a:ext cx="148571" cy="111059"/>
            </a:xfrm>
            <a:custGeom>
              <a:avLst/>
              <a:gdLst/>
              <a:ahLst/>
              <a:cxnLst/>
              <a:rect l="l" t="t" r="r" b="b"/>
              <a:pathLst>
                <a:path w="279" h="204" extrusionOk="0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13"/>
            <p:cNvSpPr/>
            <p:nvPr/>
          </p:nvSpPr>
          <p:spPr>
            <a:xfrm>
              <a:off x="4594285" y="2285109"/>
              <a:ext cx="251429" cy="152905"/>
            </a:xfrm>
            <a:custGeom>
              <a:avLst/>
              <a:gdLst/>
              <a:ahLst/>
              <a:cxnLst/>
              <a:rect l="l" t="t" r="r" b="b"/>
              <a:pathLst>
                <a:path w="485" h="291" extrusionOk="0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13"/>
            <p:cNvSpPr/>
            <p:nvPr/>
          </p:nvSpPr>
          <p:spPr>
            <a:xfrm>
              <a:off x="4422856" y="2621503"/>
              <a:ext cx="99048" cy="88525"/>
            </a:xfrm>
            <a:custGeom>
              <a:avLst/>
              <a:gdLst/>
              <a:ahLst/>
              <a:cxnLst/>
              <a:rect l="l" t="t" r="r" b="b"/>
              <a:pathLst>
                <a:path w="186" h="166" extrusionOk="0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13"/>
            <p:cNvSpPr/>
            <p:nvPr/>
          </p:nvSpPr>
          <p:spPr>
            <a:xfrm>
              <a:off x="2460951" y="4078135"/>
              <a:ext cx="99048" cy="57943"/>
            </a:xfrm>
            <a:custGeom>
              <a:avLst/>
              <a:gdLst/>
              <a:ahLst/>
              <a:cxnLst/>
              <a:rect l="l" t="t" r="r" b="b"/>
              <a:pathLst>
                <a:path w="186" h="104" extrusionOk="0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13"/>
            <p:cNvSpPr/>
            <p:nvPr/>
          </p:nvSpPr>
          <p:spPr>
            <a:xfrm>
              <a:off x="4613333" y="2656912"/>
              <a:ext cx="160000" cy="98182"/>
            </a:xfrm>
            <a:custGeom>
              <a:avLst/>
              <a:gdLst/>
              <a:ahLst/>
              <a:cxnLst/>
              <a:rect l="l" t="t" r="r" b="b"/>
              <a:pathLst>
                <a:path w="311" h="179" extrusionOk="0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13"/>
            <p:cNvSpPr/>
            <p:nvPr/>
          </p:nvSpPr>
          <p:spPr>
            <a:xfrm>
              <a:off x="3839999" y="3596883"/>
              <a:ext cx="213334" cy="167392"/>
            </a:xfrm>
            <a:custGeom>
              <a:avLst/>
              <a:gdLst/>
              <a:ahLst/>
              <a:cxnLst/>
              <a:rect l="l" t="t" r="r" b="b"/>
              <a:pathLst>
                <a:path w="405" h="314" extrusionOk="0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13"/>
            <p:cNvSpPr/>
            <p:nvPr/>
          </p:nvSpPr>
          <p:spPr>
            <a:xfrm>
              <a:off x="4257143" y="3666093"/>
              <a:ext cx="232381" cy="354099"/>
            </a:xfrm>
            <a:custGeom>
              <a:avLst/>
              <a:gdLst/>
              <a:ahLst/>
              <a:cxnLst/>
              <a:rect l="l" t="t" r="r" b="b"/>
              <a:pathLst>
                <a:path w="453" h="661" extrusionOk="0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13"/>
            <p:cNvSpPr/>
            <p:nvPr/>
          </p:nvSpPr>
          <p:spPr>
            <a:xfrm>
              <a:off x="7198095" y="3421443"/>
              <a:ext cx="66668" cy="57943"/>
            </a:xfrm>
            <a:custGeom>
              <a:avLst/>
              <a:gdLst/>
              <a:ahLst/>
              <a:cxnLst/>
              <a:rect l="l" t="t" r="r" b="b"/>
              <a:pathLst>
                <a:path w="126" h="105" extrusionOk="0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13"/>
            <p:cNvSpPr/>
            <p:nvPr/>
          </p:nvSpPr>
          <p:spPr>
            <a:xfrm>
              <a:off x="1624760" y="3688627"/>
              <a:ext cx="358095" cy="531148"/>
            </a:xfrm>
            <a:custGeom>
              <a:avLst/>
              <a:gdLst/>
              <a:ahLst/>
              <a:cxnLst/>
              <a:rect l="l" t="t" r="r" b="b"/>
              <a:pathLst>
                <a:path w="684" h="998" extrusionOk="0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13"/>
            <p:cNvSpPr/>
            <p:nvPr/>
          </p:nvSpPr>
          <p:spPr>
            <a:xfrm>
              <a:off x="4327619" y="3960638"/>
              <a:ext cx="224762" cy="278451"/>
            </a:xfrm>
            <a:custGeom>
              <a:avLst/>
              <a:gdLst/>
              <a:ahLst/>
              <a:cxnLst/>
              <a:rect l="l" t="t" r="r" b="b"/>
              <a:pathLst>
                <a:path w="429" h="524" extrusionOk="0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13"/>
            <p:cNvSpPr/>
            <p:nvPr/>
          </p:nvSpPr>
          <p:spPr>
            <a:xfrm>
              <a:off x="4365713" y="2584483"/>
              <a:ext cx="152381" cy="115887"/>
            </a:xfrm>
            <a:custGeom>
              <a:avLst/>
              <a:gdLst/>
              <a:ahLst/>
              <a:cxnLst/>
              <a:rect l="l" t="t" r="r" b="b"/>
              <a:pathLst>
                <a:path w="292" h="223" extrusionOk="0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13"/>
            <p:cNvSpPr/>
            <p:nvPr/>
          </p:nvSpPr>
          <p:spPr>
            <a:xfrm>
              <a:off x="4306666" y="2441234"/>
              <a:ext cx="201904" cy="78868"/>
            </a:xfrm>
            <a:custGeom>
              <a:avLst/>
              <a:gdLst/>
              <a:ahLst/>
              <a:cxnLst/>
              <a:rect l="l" t="t" r="r" b="b"/>
              <a:pathLst>
                <a:path w="379" h="147" extrusionOk="0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13"/>
            <p:cNvSpPr/>
            <p:nvPr/>
          </p:nvSpPr>
          <p:spPr>
            <a:xfrm>
              <a:off x="4262856" y="2294767"/>
              <a:ext cx="36190" cy="61162"/>
            </a:xfrm>
            <a:custGeom>
              <a:avLst/>
              <a:gdLst/>
              <a:ahLst/>
              <a:cxnLst/>
              <a:rect l="l" t="t" r="r" b="b"/>
              <a:pathLst>
                <a:path w="61" h="67" extrusionOk="0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13"/>
            <p:cNvSpPr/>
            <p:nvPr/>
          </p:nvSpPr>
          <p:spPr>
            <a:xfrm>
              <a:off x="4228570" y="2299595"/>
              <a:ext cx="30476" cy="59553"/>
            </a:xfrm>
            <a:custGeom>
              <a:avLst/>
              <a:gdLst/>
              <a:ahLst/>
              <a:cxnLst/>
              <a:rect l="l" t="t" r="r" b="b"/>
              <a:pathLst>
                <a:path w="60" h="55" extrusionOk="0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13"/>
            <p:cNvSpPr/>
            <p:nvPr/>
          </p:nvSpPr>
          <p:spPr>
            <a:xfrm>
              <a:off x="4192379" y="2244870"/>
              <a:ext cx="62858" cy="78868"/>
            </a:xfrm>
            <a:custGeom>
              <a:avLst/>
              <a:gdLst/>
              <a:ahLst/>
              <a:cxnLst/>
              <a:rect l="l" t="t" r="r" b="b"/>
              <a:pathLst>
                <a:path w="120" h="148" extrusionOk="0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13"/>
            <p:cNvSpPr/>
            <p:nvPr/>
          </p:nvSpPr>
          <p:spPr>
            <a:xfrm>
              <a:off x="4710475" y="3060907"/>
              <a:ext cx="327619" cy="312250"/>
            </a:xfrm>
            <a:custGeom>
              <a:avLst/>
              <a:gdLst/>
              <a:ahLst/>
              <a:cxnLst/>
              <a:rect l="l" t="t" r="r" b="b"/>
              <a:pathLst>
                <a:path w="631" h="592" extrusionOk="0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13"/>
            <p:cNvSpPr/>
            <p:nvPr/>
          </p:nvSpPr>
          <p:spPr>
            <a:xfrm>
              <a:off x="4224761" y="2690712"/>
              <a:ext cx="20952" cy="57943"/>
            </a:xfrm>
            <a:custGeom>
              <a:avLst/>
              <a:gdLst/>
              <a:ahLst/>
              <a:cxnLst/>
              <a:rect l="l" t="t" r="r" b="b"/>
              <a:pathLst>
                <a:path w="40" h="93" extrusionOk="0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13"/>
            <p:cNvSpPr/>
            <p:nvPr/>
          </p:nvSpPr>
          <p:spPr>
            <a:xfrm>
              <a:off x="3792380" y="2438015"/>
              <a:ext cx="354285" cy="276841"/>
            </a:xfrm>
            <a:custGeom>
              <a:avLst/>
              <a:gdLst/>
              <a:ahLst/>
              <a:cxnLst/>
              <a:rect l="l" t="t" r="r" b="b"/>
              <a:pathLst>
                <a:path w="664" h="518" extrusionOk="0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13"/>
            <p:cNvSpPr/>
            <p:nvPr/>
          </p:nvSpPr>
          <p:spPr>
            <a:xfrm>
              <a:off x="5089523" y="2676226"/>
              <a:ext cx="180951" cy="83696"/>
            </a:xfrm>
            <a:custGeom>
              <a:avLst/>
              <a:gdLst/>
              <a:ahLst/>
              <a:cxnLst/>
              <a:rect l="l" t="t" r="r" b="b"/>
              <a:pathLst>
                <a:path w="352" h="153" extrusionOk="0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13"/>
            <p:cNvSpPr/>
            <p:nvPr/>
          </p:nvSpPr>
          <p:spPr>
            <a:xfrm>
              <a:off x="4548571" y="2737389"/>
              <a:ext cx="177143" cy="175440"/>
            </a:xfrm>
            <a:custGeom>
              <a:avLst/>
              <a:gdLst/>
              <a:ahLst/>
              <a:cxnLst/>
              <a:rect l="l" t="t" r="r" b="b"/>
              <a:pathLst>
                <a:path w="331" h="327" extrusionOk="0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13"/>
            <p:cNvSpPr/>
            <p:nvPr/>
          </p:nvSpPr>
          <p:spPr>
            <a:xfrm>
              <a:off x="4649522" y="2932143"/>
              <a:ext cx="83810" cy="57943"/>
            </a:xfrm>
            <a:custGeom>
              <a:avLst/>
              <a:gdLst/>
              <a:ahLst/>
              <a:cxnLst/>
              <a:rect l="l" t="t" r="r" b="b"/>
              <a:pathLst>
                <a:path w="153" h="49" extrusionOk="0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5" name="Google Shape;855;p13"/>
            <p:cNvSpPr/>
            <p:nvPr/>
          </p:nvSpPr>
          <p:spPr>
            <a:xfrm>
              <a:off x="3544761" y="3674140"/>
              <a:ext cx="224762" cy="160954"/>
            </a:xfrm>
            <a:custGeom>
              <a:avLst/>
              <a:gdLst/>
              <a:ahLst/>
              <a:cxnLst/>
              <a:rect l="l" t="t" r="r" b="b"/>
              <a:pathLst>
                <a:path w="426" h="299" extrusionOk="0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6" name="Google Shape;856;p13"/>
            <p:cNvSpPr/>
            <p:nvPr/>
          </p:nvSpPr>
          <p:spPr>
            <a:xfrm>
              <a:off x="5998094" y="2927316"/>
              <a:ext cx="830476" cy="886856"/>
            </a:xfrm>
            <a:custGeom>
              <a:avLst/>
              <a:gdLst/>
              <a:ahLst/>
              <a:cxnLst/>
              <a:rect l="l" t="t" r="r" b="b"/>
              <a:pathLst>
                <a:path w="1594" h="1670" extrusionOk="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B3C6E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13"/>
            <p:cNvSpPr/>
            <p:nvPr/>
          </p:nvSpPr>
          <p:spPr>
            <a:xfrm>
              <a:off x="3744761" y="3733694"/>
              <a:ext cx="190476" cy="209240"/>
            </a:xfrm>
            <a:custGeom>
              <a:avLst/>
              <a:gdLst/>
              <a:ahLst/>
              <a:cxnLst/>
              <a:rect l="l" t="t" r="r" b="b"/>
              <a:pathLst>
                <a:path w="359" h="394" extrusionOk="0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13"/>
            <p:cNvSpPr/>
            <p:nvPr/>
          </p:nvSpPr>
          <p:spPr>
            <a:xfrm>
              <a:off x="5026665" y="3931667"/>
              <a:ext cx="230477" cy="275232"/>
            </a:xfrm>
            <a:custGeom>
              <a:avLst/>
              <a:gdLst/>
              <a:ahLst/>
              <a:cxnLst/>
              <a:rect l="l" t="t" r="r" b="b"/>
              <a:pathLst>
                <a:path w="449" h="523" extrusionOk="0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13"/>
            <p:cNvSpPr/>
            <p:nvPr/>
          </p:nvSpPr>
          <p:spPr>
            <a:xfrm>
              <a:off x="5005713" y="3004573"/>
              <a:ext cx="121905" cy="131982"/>
            </a:xfrm>
            <a:custGeom>
              <a:avLst/>
              <a:gdLst/>
              <a:ahLst/>
              <a:cxnLst/>
              <a:rect l="l" t="t" r="r" b="b"/>
              <a:pathLst>
                <a:path w="226" h="246" extrusionOk="0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7F6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0" name="Google Shape;860;p13"/>
            <p:cNvSpPr/>
            <p:nvPr/>
          </p:nvSpPr>
          <p:spPr>
            <a:xfrm>
              <a:off x="5363810" y="3109192"/>
              <a:ext cx="26667" cy="56333"/>
            </a:xfrm>
            <a:custGeom>
              <a:avLst/>
              <a:gdLst/>
              <a:ahLst/>
              <a:cxnLst/>
              <a:rect l="l" t="t" r="r" b="b"/>
              <a:pathLst>
                <a:path w="60" h="81" extrusionOk="0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1" name="Google Shape;861;p13"/>
            <p:cNvSpPr/>
            <p:nvPr/>
          </p:nvSpPr>
          <p:spPr>
            <a:xfrm>
              <a:off x="4508571" y="2231995"/>
              <a:ext cx="194286" cy="67601"/>
            </a:xfrm>
            <a:custGeom>
              <a:avLst/>
              <a:gdLst/>
              <a:ahLst/>
              <a:cxnLst/>
              <a:rect l="l" t="t" r="r" b="b"/>
              <a:pathLst>
                <a:path w="370" h="129" extrusionOk="0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13"/>
            <p:cNvSpPr/>
            <p:nvPr/>
          </p:nvSpPr>
          <p:spPr>
            <a:xfrm>
              <a:off x="5001903" y="2962724"/>
              <a:ext cx="36190" cy="57943"/>
            </a:xfrm>
            <a:custGeom>
              <a:avLst/>
              <a:gdLst/>
              <a:ahLst/>
              <a:cxnLst/>
              <a:rect l="l" t="t" r="r" b="b"/>
              <a:pathLst>
                <a:path w="80" h="94" extrusionOk="0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13"/>
            <p:cNvSpPr/>
            <p:nvPr/>
          </p:nvSpPr>
          <p:spPr>
            <a:xfrm>
              <a:off x="4780951" y="5002010"/>
              <a:ext cx="74285" cy="57943"/>
            </a:xfrm>
            <a:custGeom>
              <a:avLst/>
              <a:gdLst/>
              <a:ahLst/>
              <a:cxnLst/>
              <a:rect l="l" t="t" r="r" b="b"/>
              <a:pathLst>
                <a:path w="135" h="98" extrusionOk="0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13"/>
            <p:cNvSpPr/>
            <p:nvPr/>
          </p:nvSpPr>
          <p:spPr>
            <a:xfrm>
              <a:off x="4506665" y="2280280"/>
              <a:ext cx="158095" cy="85306"/>
            </a:xfrm>
            <a:custGeom>
              <a:avLst/>
              <a:gdLst/>
              <a:ahLst/>
              <a:cxnLst/>
              <a:rect l="l" t="t" r="r" b="b"/>
              <a:pathLst>
                <a:path w="312" h="155" extrusionOk="0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13"/>
            <p:cNvSpPr/>
            <p:nvPr/>
          </p:nvSpPr>
          <p:spPr>
            <a:xfrm>
              <a:off x="4154284" y="2468597"/>
              <a:ext cx="22857" cy="61162"/>
            </a:xfrm>
            <a:custGeom>
              <a:avLst/>
              <a:gdLst/>
              <a:ahLst/>
              <a:cxnLst/>
              <a:rect l="l" t="t" r="r" b="b"/>
              <a:pathLst>
                <a:path w="46" h="50" extrusionOk="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6" name="Google Shape;866;p13"/>
            <p:cNvSpPr/>
            <p:nvPr/>
          </p:nvSpPr>
          <p:spPr>
            <a:xfrm>
              <a:off x="4990475" y="4379118"/>
              <a:ext cx="83810" cy="244650"/>
            </a:xfrm>
            <a:custGeom>
              <a:avLst/>
              <a:gdLst/>
              <a:ahLst/>
              <a:cxnLst/>
              <a:rect l="l" t="t" r="r" b="b"/>
              <a:pathLst>
                <a:path w="166" h="456" extrusionOk="0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7" name="Google Shape;867;p13"/>
            <p:cNvSpPr/>
            <p:nvPr/>
          </p:nvSpPr>
          <p:spPr>
            <a:xfrm>
              <a:off x="4380952" y="2930533"/>
              <a:ext cx="17142" cy="57943"/>
            </a:xfrm>
            <a:custGeom>
              <a:avLst/>
              <a:gdLst/>
              <a:ahLst/>
              <a:cxnLst/>
              <a:rect l="l" t="t" r="r" b="b"/>
              <a:pathLst>
                <a:path w="27" h="19" extrusionOk="0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13"/>
            <p:cNvSpPr/>
            <p:nvPr/>
          </p:nvSpPr>
          <p:spPr>
            <a:xfrm>
              <a:off x="4763809" y="4573874"/>
              <a:ext cx="226667" cy="220506"/>
            </a:xfrm>
            <a:custGeom>
              <a:avLst/>
              <a:gdLst/>
              <a:ahLst/>
              <a:cxnLst/>
              <a:rect l="l" t="t" r="r" b="b"/>
              <a:pathLst>
                <a:path w="438" h="406" extrusionOk="0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13"/>
            <p:cNvSpPr/>
            <p:nvPr/>
          </p:nvSpPr>
          <p:spPr>
            <a:xfrm>
              <a:off x="4659048" y="4346927"/>
              <a:ext cx="352380" cy="304203"/>
            </a:xfrm>
            <a:custGeom>
              <a:avLst/>
              <a:gdLst/>
              <a:ahLst/>
              <a:cxnLst/>
              <a:rect l="l" t="t" r="r" b="b"/>
              <a:pathLst>
                <a:path w="678" h="574" extrusionOk="0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13"/>
            <p:cNvSpPr/>
            <p:nvPr/>
          </p:nvSpPr>
          <p:spPr>
            <a:xfrm>
              <a:off x="4342857" y="4623767"/>
              <a:ext cx="420952" cy="386289"/>
            </a:xfrm>
            <a:custGeom>
              <a:avLst/>
              <a:gdLst/>
              <a:ahLst/>
              <a:cxnLst/>
              <a:rect l="l" t="t" r="r" b="b"/>
              <a:pathLst>
                <a:path w="810" h="727" extrusionOk="0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13"/>
            <p:cNvSpPr/>
            <p:nvPr/>
          </p:nvSpPr>
          <p:spPr>
            <a:xfrm>
              <a:off x="3478096" y="3538939"/>
              <a:ext cx="194286" cy="143249"/>
            </a:xfrm>
            <a:custGeom>
              <a:avLst/>
              <a:gdLst/>
              <a:ahLst/>
              <a:cxnLst/>
              <a:rect l="l" t="t" r="r" b="b"/>
              <a:pathLst>
                <a:path w="365" h="271" extrusionOk="0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13"/>
            <p:cNvSpPr/>
            <p:nvPr/>
          </p:nvSpPr>
          <p:spPr>
            <a:xfrm>
              <a:off x="4885714" y="4108717"/>
              <a:ext cx="323810" cy="339613"/>
            </a:xfrm>
            <a:custGeom>
              <a:avLst/>
              <a:gdLst/>
              <a:ahLst/>
              <a:cxnLst/>
              <a:rect l="l" t="t" r="r" b="b"/>
              <a:pathLst>
                <a:path w="624" h="640" extrusionOk="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3" name="Google Shape;873;p13"/>
            <p:cNvSpPr/>
            <p:nvPr/>
          </p:nvSpPr>
          <p:spPr>
            <a:xfrm>
              <a:off x="7961905" y="2602188"/>
              <a:ext cx="22857" cy="57943"/>
            </a:xfrm>
            <a:custGeom>
              <a:avLst/>
              <a:gdLst/>
              <a:ahLst/>
              <a:cxnLst/>
              <a:rect l="l" t="t" r="r" b="b"/>
              <a:pathLst>
                <a:path w="52" h="50" extrusionOk="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4" name="Google Shape;874;p13"/>
            <p:cNvSpPr/>
            <p:nvPr/>
          </p:nvSpPr>
          <p:spPr>
            <a:xfrm>
              <a:off x="7792379" y="2603798"/>
              <a:ext cx="169524" cy="127153"/>
            </a:xfrm>
            <a:custGeom>
              <a:avLst/>
              <a:gdLst/>
              <a:ahLst/>
              <a:cxnLst/>
              <a:rect l="l" t="t" r="r" b="b"/>
              <a:pathLst>
                <a:path w="320" h="234" extrusionOk="0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13"/>
            <p:cNvSpPr/>
            <p:nvPr/>
          </p:nvSpPr>
          <p:spPr>
            <a:xfrm>
              <a:off x="7756191" y="2962724"/>
              <a:ext cx="62857" cy="57943"/>
            </a:xfrm>
            <a:custGeom>
              <a:avLst/>
              <a:gdLst/>
              <a:ahLst/>
              <a:cxnLst/>
              <a:rect l="l" t="t" r="r" b="b"/>
              <a:pathLst>
                <a:path w="125" h="93" extrusionOk="0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6" name="Google Shape;876;p13"/>
            <p:cNvSpPr/>
            <p:nvPr/>
          </p:nvSpPr>
          <p:spPr>
            <a:xfrm>
              <a:off x="7691429" y="2977212"/>
              <a:ext cx="72381" cy="85305"/>
            </a:xfrm>
            <a:custGeom>
              <a:avLst/>
              <a:gdLst/>
              <a:ahLst/>
              <a:cxnLst/>
              <a:rect l="l" t="t" r="r" b="b"/>
              <a:pathLst>
                <a:path w="133" h="154" extrusionOk="0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7" name="Google Shape;877;p13"/>
            <p:cNvSpPr/>
            <p:nvPr/>
          </p:nvSpPr>
          <p:spPr>
            <a:xfrm>
              <a:off x="7710476" y="2735781"/>
              <a:ext cx="251429" cy="247869"/>
            </a:xfrm>
            <a:custGeom>
              <a:avLst/>
              <a:gdLst/>
              <a:ahLst/>
              <a:cxnLst/>
              <a:rect l="l" t="t" r="r" b="b"/>
              <a:pathLst>
                <a:path w="485" h="468" extrusionOk="0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13"/>
            <p:cNvSpPr/>
            <p:nvPr/>
          </p:nvSpPr>
          <p:spPr>
            <a:xfrm>
              <a:off x="4811427" y="1610713"/>
              <a:ext cx="129524" cy="61162"/>
            </a:xfrm>
            <a:custGeom>
              <a:avLst/>
              <a:gdLst/>
              <a:ahLst/>
              <a:cxnLst/>
              <a:rect l="l" t="t" r="r" b="b"/>
              <a:pathLst>
                <a:path w="246" h="42" extrusionOk="0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13"/>
            <p:cNvSpPr/>
            <p:nvPr/>
          </p:nvSpPr>
          <p:spPr>
            <a:xfrm>
              <a:off x="4982856" y="1593008"/>
              <a:ext cx="76190" cy="57943"/>
            </a:xfrm>
            <a:custGeom>
              <a:avLst/>
              <a:gdLst/>
              <a:ahLst/>
              <a:cxnLst/>
              <a:rect l="l" t="t" r="r" b="b"/>
              <a:pathLst>
                <a:path w="149" h="61" extrusionOk="0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0" name="Google Shape;880;p13"/>
            <p:cNvSpPr/>
            <p:nvPr/>
          </p:nvSpPr>
          <p:spPr>
            <a:xfrm>
              <a:off x="5026666" y="1601054"/>
              <a:ext cx="156191" cy="57943"/>
            </a:xfrm>
            <a:custGeom>
              <a:avLst/>
              <a:gdLst/>
              <a:ahLst/>
              <a:cxnLst/>
              <a:rect l="l" t="t" r="r" b="b"/>
              <a:pathLst>
                <a:path w="299" h="74" extrusionOk="0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1" name="Google Shape;881;p13"/>
            <p:cNvSpPr/>
            <p:nvPr/>
          </p:nvSpPr>
          <p:spPr>
            <a:xfrm>
              <a:off x="5666667" y="1789371"/>
              <a:ext cx="49523" cy="57943"/>
            </a:xfrm>
            <a:custGeom>
              <a:avLst/>
              <a:gdLst/>
              <a:ahLst/>
              <a:cxnLst/>
              <a:rect l="l" t="t" r="r" b="b"/>
              <a:pathLst>
                <a:path w="100" h="42" extrusionOk="0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13"/>
            <p:cNvSpPr/>
            <p:nvPr/>
          </p:nvSpPr>
          <p:spPr>
            <a:xfrm>
              <a:off x="5558095" y="1646121"/>
              <a:ext cx="19048" cy="59553"/>
            </a:xfrm>
            <a:custGeom>
              <a:avLst/>
              <a:gdLst/>
              <a:ahLst/>
              <a:cxnLst/>
              <a:rect l="l" t="t" r="r" b="b"/>
              <a:pathLst>
                <a:path w="40" h="5" extrusionOk="0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13"/>
            <p:cNvSpPr/>
            <p:nvPr/>
          </p:nvSpPr>
          <p:spPr>
            <a:xfrm>
              <a:off x="5584762" y="1604275"/>
              <a:ext cx="17142" cy="61162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13"/>
            <p:cNvSpPr/>
            <p:nvPr/>
          </p:nvSpPr>
          <p:spPr>
            <a:xfrm>
              <a:off x="5758095" y="1721771"/>
              <a:ext cx="20953" cy="57943"/>
            </a:xfrm>
            <a:custGeom>
              <a:avLst/>
              <a:gdLst/>
              <a:ahLst/>
              <a:cxnLst/>
              <a:rect l="l" t="t" r="r" b="b"/>
              <a:pathLst>
                <a:path w="41" h="43" extrusionOk="0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13"/>
            <p:cNvSpPr/>
            <p:nvPr/>
          </p:nvSpPr>
          <p:spPr>
            <a:xfrm>
              <a:off x="5822857" y="1604275"/>
              <a:ext cx="112381" cy="61162"/>
            </a:xfrm>
            <a:custGeom>
              <a:avLst/>
              <a:gdLst/>
              <a:ahLst/>
              <a:cxnLst/>
              <a:rect l="l" t="t" r="r" b="b"/>
              <a:pathLst>
                <a:path w="213" h="62" extrusionOk="0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13"/>
            <p:cNvSpPr/>
            <p:nvPr/>
          </p:nvSpPr>
          <p:spPr>
            <a:xfrm>
              <a:off x="5895236" y="1630028"/>
              <a:ext cx="123811" cy="61162"/>
            </a:xfrm>
            <a:custGeom>
              <a:avLst/>
              <a:gdLst/>
              <a:ahLst/>
              <a:cxnLst/>
              <a:rect l="l" t="t" r="r" b="b"/>
              <a:pathLst>
                <a:path w="239" h="56" extrusionOk="0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7" name="Google Shape;887;p13"/>
            <p:cNvSpPr/>
            <p:nvPr/>
          </p:nvSpPr>
          <p:spPr>
            <a:xfrm>
              <a:off x="6036189" y="1644513"/>
              <a:ext cx="99048" cy="57943"/>
            </a:xfrm>
            <a:custGeom>
              <a:avLst/>
              <a:gdLst/>
              <a:ahLst/>
              <a:cxnLst/>
              <a:rect l="l" t="t" r="r" b="b"/>
              <a:pathLst>
                <a:path w="187" h="80" extrusionOk="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8" name="Google Shape;888;p13"/>
            <p:cNvSpPr/>
            <p:nvPr/>
          </p:nvSpPr>
          <p:spPr>
            <a:xfrm>
              <a:off x="6668572" y="1771666"/>
              <a:ext cx="95238" cy="59553"/>
            </a:xfrm>
            <a:custGeom>
              <a:avLst/>
              <a:gdLst/>
              <a:ahLst/>
              <a:cxnLst/>
              <a:rect l="l" t="t" r="r" b="b"/>
              <a:pathLst>
                <a:path w="183" h="73" extrusionOk="0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13"/>
            <p:cNvSpPr/>
            <p:nvPr/>
          </p:nvSpPr>
          <p:spPr>
            <a:xfrm>
              <a:off x="6748570" y="1789371"/>
              <a:ext cx="40001" cy="57943"/>
            </a:xfrm>
            <a:custGeom>
              <a:avLst/>
              <a:gdLst/>
              <a:ahLst/>
              <a:cxnLst/>
              <a:rect l="l" t="t" r="r" b="b"/>
              <a:pathLst>
                <a:path w="79" h="42" extrusionOk="0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13"/>
            <p:cNvSpPr/>
            <p:nvPr/>
          </p:nvSpPr>
          <p:spPr>
            <a:xfrm>
              <a:off x="6784763" y="1800638"/>
              <a:ext cx="62857" cy="59553"/>
            </a:xfrm>
            <a:custGeom>
              <a:avLst/>
              <a:gdLst/>
              <a:ahLst/>
              <a:cxnLst/>
              <a:rect l="l" t="t" r="r" b="b"/>
              <a:pathLst>
                <a:path w="113" h="52" extrusionOk="0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13"/>
            <p:cNvSpPr/>
            <p:nvPr/>
          </p:nvSpPr>
          <p:spPr>
            <a:xfrm>
              <a:off x="6510475" y="1773277"/>
              <a:ext cx="74285" cy="59552"/>
            </a:xfrm>
            <a:custGeom>
              <a:avLst/>
              <a:gdLst/>
              <a:ahLst/>
              <a:cxnLst/>
              <a:rect l="l" t="t" r="r" b="b"/>
              <a:pathLst>
                <a:path w="139" h="40" extrusionOk="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13"/>
            <p:cNvSpPr/>
            <p:nvPr/>
          </p:nvSpPr>
          <p:spPr>
            <a:xfrm>
              <a:off x="6870475" y="1713722"/>
              <a:ext cx="167619" cy="57943"/>
            </a:xfrm>
            <a:custGeom>
              <a:avLst/>
              <a:gdLst/>
              <a:ahLst/>
              <a:cxnLst/>
              <a:rect l="l" t="t" r="r" b="b"/>
              <a:pathLst>
                <a:path w="325" h="71" extrusionOk="0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3" name="Google Shape;893;p13"/>
            <p:cNvSpPr/>
            <p:nvPr/>
          </p:nvSpPr>
          <p:spPr>
            <a:xfrm>
              <a:off x="7062857" y="1721771"/>
              <a:ext cx="114286" cy="57943"/>
            </a:xfrm>
            <a:custGeom>
              <a:avLst/>
              <a:gdLst/>
              <a:ahLst/>
              <a:cxnLst/>
              <a:rect l="l" t="t" r="r" b="b"/>
              <a:pathLst>
                <a:path w="220" h="72" extrusionOk="0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4" name="Google Shape;894;p13"/>
            <p:cNvSpPr/>
            <p:nvPr/>
          </p:nvSpPr>
          <p:spPr>
            <a:xfrm>
              <a:off x="7015236" y="1770058"/>
              <a:ext cx="76190" cy="59552"/>
            </a:xfrm>
            <a:custGeom>
              <a:avLst/>
              <a:gdLst/>
              <a:ahLst/>
              <a:cxnLst/>
              <a:rect l="l" t="t" r="r" b="b"/>
              <a:pathLst>
                <a:path w="146" h="30" extrusionOk="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13"/>
            <p:cNvSpPr/>
            <p:nvPr/>
          </p:nvSpPr>
          <p:spPr>
            <a:xfrm>
              <a:off x="6990477" y="1766838"/>
              <a:ext cx="24762" cy="59552"/>
            </a:xfrm>
            <a:custGeom>
              <a:avLst/>
              <a:gdLst/>
              <a:ahLst/>
              <a:cxnLst/>
              <a:rect l="l" t="t" r="r" b="b"/>
              <a:pathLst>
                <a:path w="53" h="9" extrusionOk="0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896" name="Google Shape;896;p13"/>
            <p:cNvCxnSpPr/>
            <p:nvPr/>
          </p:nvCxnSpPr>
          <p:spPr>
            <a:xfrm rot="10800000">
              <a:off x="6992379" y="1765228"/>
              <a:ext cx="0" cy="161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97" name="Google Shape;897;p13"/>
            <p:cNvSpPr/>
            <p:nvPr/>
          </p:nvSpPr>
          <p:spPr>
            <a:xfrm>
              <a:off x="5996190" y="1692799"/>
              <a:ext cx="13333" cy="56333"/>
            </a:xfrm>
            <a:custGeom>
              <a:avLst/>
              <a:gdLst/>
              <a:ahLst/>
              <a:cxnLst/>
              <a:rect l="l" t="t" r="r" b="b"/>
              <a:pathLst>
                <a:path w="26" h="25" extrusionOk="0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13"/>
            <p:cNvSpPr/>
            <p:nvPr/>
          </p:nvSpPr>
          <p:spPr>
            <a:xfrm>
              <a:off x="6895239" y="1765228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33" h="25" extrusionOk="0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13"/>
            <p:cNvSpPr/>
            <p:nvPr/>
          </p:nvSpPr>
          <p:spPr>
            <a:xfrm>
              <a:off x="6840000" y="1728208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20" h="18" extrusionOk="0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13"/>
            <p:cNvSpPr/>
            <p:nvPr/>
          </p:nvSpPr>
          <p:spPr>
            <a:xfrm>
              <a:off x="7439999" y="2306032"/>
              <a:ext cx="15238" cy="59553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13"/>
            <p:cNvSpPr/>
            <p:nvPr/>
          </p:nvSpPr>
          <p:spPr>
            <a:xfrm>
              <a:off x="7792381" y="1821563"/>
              <a:ext cx="66668" cy="59552"/>
            </a:xfrm>
            <a:custGeom>
              <a:avLst/>
              <a:gdLst/>
              <a:ahLst/>
              <a:cxnLst/>
              <a:rect l="l" t="t" r="r" b="b"/>
              <a:pathLst>
                <a:path w="129" h="56" extrusionOk="0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13"/>
            <p:cNvSpPr/>
            <p:nvPr/>
          </p:nvSpPr>
          <p:spPr>
            <a:xfrm>
              <a:off x="7956189" y="2178879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41" h="42" extrusionOk="0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13"/>
            <p:cNvSpPr/>
            <p:nvPr/>
          </p:nvSpPr>
          <p:spPr>
            <a:xfrm>
              <a:off x="8135238" y="2293157"/>
              <a:ext cx="51429" cy="61162"/>
            </a:xfrm>
            <a:custGeom>
              <a:avLst/>
              <a:gdLst/>
              <a:ahLst/>
              <a:cxnLst/>
              <a:rect l="l" t="t" r="r" b="b"/>
              <a:pathLst>
                <a:path w="93" h="39" extrusionOk="0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13"/>
            <p:cNvSpPr/>
            <p:nvPr/>
          </p:nvSpPr>
          <p:spPr>
            <a:xfrm>
              <a:off x="8196189" y="2309252"/>
              <a:ext cx="22857" cy="59553"/>
            </a:xfrm>
            <a:custGeom>
              <a:avLst/>
              <a:gdLst/>
              <a:ahLst/>
              <a:cxnLst/>
              <a:rect l="l" t="t" r="r" b="b"/>
              <a:pathLst>
                <a:path w="39" h="19" extrusionOk="0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5" name="Google Shape;905;p13"/>
            <p:cNvSpPr/>
            <p:nvPr/>
          </p:nvSpPr>
          <p:spPr>
            <a:xfrm>
              <a:off x="8034286" y="2438015"/>
              <a:ext cx="17142" cy="57943"/>
            </a:xfrm>
            <a:custGeom>
              <a:avLst/>
              <a:gdLst/>
              <a:ahLst/>
              <a:cxnLst/>
              <a:rect l="l" t="t" r="r" b="b"/>
              <a:pathLst>
                <a:path w="26" h="36" extrusionOk="0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6" name="Google Shape;906;p13"/>
            <p:cNvSpPr/>
            <p:nvPr/>
          </p:nvSpPr>
          <p:spPr>
            <a:xfrm>
              <a:off x="8047619" y="2466987"/>
              <a:ext cx="3810" cy="61162"/>
            </a:xfrm>
            <a:custGeom>
              <a:avLst/>
              <a:gdLst/>
              <a:ahLst/>
              <a:cxnLst/>
              <a:rect l="l" t="t" r="r" b="b"/>
              <a:pathLst>
                <a:path w="6" h="37" extrusionOk="0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7" name="Google Shape;907;p13"/>
            <p:cNvSpPr/>
            <p:nvPr/>
          </p:nvSpPr>
          <p:spPr>
            <a:xfrm>
              <a:off x="8032381" y="2550683"/>
              <a:ext cx="11428" cy="56335"/>
            </a:xfrm>
            <a:custGeom>
              <a:avLst/>
              <a:gdLst/>
              <a:ahLst/>
              <a:cxnLst/>
              <a:rect l="l" t="t" r="r" b="b"/>
              <a:pathLst>
                <a:path w="20" h="43" extrusionOk="0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8" name="Google Shape;908;p13"/>
            <p:cNvSpPr/>
            <p:nvPr/>
          </p:nvSpPr>
          <p:spPr>
            <a:xfrm>
              <a:off x="8005713" y="2586092"/>
              <a:ext cx="0" cy="59553"/>
            </a:xfrm>
            <a:custGeom>
              <a:avLst/>
              <a:gdLst/>
              <a:ahLst/>
              <a:cxnLst/>
              <a:rect l="l" t="t" r="r" b="b"/>
              <a:pathLst>
                <a:path w="120000" h="30" extrusionOk="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9" name="Google Shape;909;p13"/>
            <p:cNvSpPr/>
            <p:nvPr/>
          </p:nvSpPr>
          <p:spPr>
            <a:xfrm>
              <a:off x="8005713" y="2586092"/>
              <a:ext cx="9525" cy="59553"/>
            </a:xfrm>
            <a:custGeom>
              <a:avLst/>
              <a:gdLst/>
              <a:ahLst/>
              <a:cxnLst/>
              <a:rect l="l" t="t" r="r" b="b"/>
              <a:pathLst>
                <a:path w="20" h="24" extrusionOk="0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13"/>
            <p:cNvSpPr/>
            <p:nvPr/>
          </p:nvSpPr>
          <p:spPr>
            <a:xfrm>
              <a:off x="7710476" y="2167613"/>
              <a:ext cx="20952" cy="61162"/>
            </a:xfrm>
            <a:custGeom>
              <a:avLst/>
              <a:gdLst/>
              <a:ahLst/>
              <a:cxnLst/>
              <a:rect l="l" t="t" r="r" b="b"/>
              <a:pathLst>
                <a:path w="46" h="19" extrusionOk="0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13"/>
            <p:cNvSpPr/>
            <p:nvPr/>
          </p:nvSpPr>
          <p:spPr>
            <a:xfrm>
              <a:off x="4489523" y="2309252"/>
              <a:ext cx="57143" cy="59553"/>
            </a:xfrm>
            <a:custGeom>
              <a:avLst/>
              <a:gdLst/>
              <a:ahLst/>
              <a:cxnLst/>
              <a:rect l="l" t="t" r="r" b="b"/>
              <a:pathLst>
                <a:path w="100" h="55" extrusionOk="0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13"/>
            <p:cNvSpPr/>
            <p:nvPr/>
          </p:nvSpPr>
          <p:spPr>
            <a:xfrm>
              <a:off x="5028571" y="1895602"/>
              <a:ext cx="51428" cy="59552"/>
            </a:xfrm>
            <a:custGeom>
              <a:avLst/>
              <a:gdLst/>
              <a:ahLst/>
              <a:cxnLst/>
              <a:rect l="l" t="t" r="r" b="b"/>
              <a:pathLst>
                <a:path w="99" h="51" extrusionOk="0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13"/>
            <p:cNvSpPr/>
            <p:nvPr/>
          </p:nvSpPr>
          <p:spPr>
            <a:xfrm>
              <a:off x="5070476" y="1705675"/>
              <a:ext cx="274286" cy="165782"/>
            </a:xfrm>
            <a:custGeom>
              <a:avLst/>
              <a:gdLst/>
              <a:ahLst/>
              <a:cxnLst/>
              <a:rect l="l" t="t" r="r" b="b"/>
              <a:pathLst>
                <a:path w="525" h="311" extrusionOk="0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13"/>
            <p:cNvSpPr/>
            <p:nvPr/>
          </p:nvSpPr>
          <p:spPr>
            <a:xfrm>
              <a:off x="4820951" y="2021145"/>
              <a:ext cx="38095" cy="56333"/>
            </a:xfrm>
            <a:custGeom>
              <a:avLst/>
              <a:gdLst/>
              <a:ahLst/>
              <a:cxnLst/>
              <a:rect l="l" t="t" r="r" b="b"/>
              <a:pathLst>
                <a:path w="79" h="38" extrusionOk="0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5" name="Google Shape;915;p13"/>
            <p:cNvSpPr/>
            <p:nvPr/>
          </p:nvSpPr>
          <p:spPr>
            <a:xfrm>
              <a:off x="7586665" y="2322128"/>
              <a:ext cx="236191" cy="272012"/>
            </a:xfrm>
            <a:custGeom>
              <a:avLst/>
              <a:gdLst/>
              <a:ahLst/>
              <a:cxnLst/>
              <a:rect l="l" t="t" r="r" b="b"/>
              <a:pathLst>
                <a:path w="459" h="511" extrusionOk="0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16" name="Google Shape;916;p13"/>
            <p:cNvGrpSpPr/>
            <p:nvPr/>
          </p:nvGrpSpPr>
          <p:grpSpPr>
            <a:xfrm>
              <a:off x="6135238" y="2277062"/>
              <a:ext cx="805715" cy="389509"/>
              <a:chOff x="4115" y="1551"/>
              <a:chExt cx="504" cy="244"/>
            </a:xfrm>
          </p:grpSpPr>
          <p:sp>
            <p:nvSpPr>
              <p:cNvPr id="917" name="Google Shape;917;p13"/>
              <p:cNvSpPr/>
              <p:nvPr/>
            </p:nvSpPr>
            <p:spPr>
              <a:xfrm>
                <a:off x="4540" y="1551"/>
                <a:ext cx="79" cy="86"/>
              </a:xfrm>
              <a:custGeom>
                <a:avLst/>
                <a:gdLst/>
                <a:ahLst/>
                <a:cxnLst/>
                <a:rect l="l" t="t" r="r" b="b"/>
                <a:pathLst>
                  <a:path w="240" h="259" extrusionOk="0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8" name="Google Shape;918;p13"/>
              <p:cNvSpPr/>
              <p:nvPr/>
            </p:nvSpPr>
            <p:spPr>
              <a:xfrm>
                <a:off x="4115" y="1761"/>
                <a:ext cx="84" cy="34"/>
              </a:xfrm>
              <a:custGeom>
                <a:avLst/>
                <a:gdLst/>
                <a:ahLst/>
                <a:cxnLst/>
                <a:rect l="l" t="t" r="r" b="b"/>
                <a:pathLst>
                  <a:path w="259" h="104" extrusionOk="0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19" name="Google Shape;919;p13"/>
            <p:cNvSpPr/>
            <p:nvPr/>
          </p:nvSpPr>
          <p:spPr>
            <a:xfrm>
              <a:off x="5003809" y="3036764"/>
              <a:ext cx="636191" cy="518272"/>
            </a:xfrm>
            <a:custGeom>
              <a:avLst/>
              <a:gdLst/>
              <a:ahLst/>
              <a:cxnLst/>
              <a:rect l="l" t="t" r="r" b="b"/>
              <a:pathLst>
                <a:path w="1227" h="979" extrusionOk="0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0" name="Google Shape;920;p13"/>
            <p:cNvSpPr/>
            <p:nvPr/>
          </p:nvSpPr>
          <p:spPr>
            <a:xfrm>
              <a:off x="4373333" y="2574825"/>
              <a:ext cx="68571" cy="57943"/>
            </a:xfrm>
            <a:custGeom>
              <a:avLst/>
              <a:gdLst/>
              <a:ahLst/>
              <a:cxnLst/>
              <a:rect l="l" t="t" r="r" b="b"/>
              <a:pathLst>
                <a:path w="146" h="81" extrusionOk="0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1" name="Google Shape;921;p13"/>
            <p:cNvSpPr/>
            <p:nvPr/>
          </p:nvSpPr>
          <p:spPr>
            <a:xfrm>
              <a:off x="4060952" y="2790504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34" h="49" extrusionOk="0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13"/>
            <p:cNvSpPr/>
            <p:nvPr/>
          </p:nvSpPr>
          <p:spPr>
            <a:xfrm>
              <a:off x="3571428" y="3141383"/>
              <a:ext cx="34286" cy="57943"/>
            </a:xfrm>
            <a:custGeom>
              <a:avLst/>
              <a:gdLst/>
              <a:ahLst/>
              <a:cxnLst/>
              <a:rect l="l" t="t" r="r" b="b"/>
              <a:pathLst>
                <a:path w="60" h="74" extrusionOk="0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13"/>
            <p:cNvSpPr/>
            <p:nvPr/>
          </p:nvSpPr>
          <p:spPr>
            <a:xfrm>
              <a:off x="3500951" y="3157479"/>
              <a:ext cx="28570" cy="61162"/>
            </a:xfrm>
            <a:custGeom>
              <a:avLst/>
              <a:gdLst/>
              <a:ahLst/>
              <a:cxnLst/>
              <a:rect l="l" t="t" r="r" b="b"/>
              <a:pathLst>
                <a:path w="47" h="45" extrusionOk="0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13"/>
            <p:cNvSpPr/>
            <p:nvPr/>
          </p:nvSpPr>
          <p:spPr>
            <a:xfrm>
              <a:off x="3470475" y="3151040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26" h="36" extrusionOk="0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13"/>
            <p:cNvSpPr/>
            <p:nvPr/>
          </p:nvSpPr>
          <p:spPr>
            <a:xfrm>
              <a:off x="4996190" y="2875809"/>
              <a:ext cx="209524" cy="160954"/>
            </a:xfrm>
            <a:custGeom>
              <a:avLst/>
              <a:gdLst/>
              <a:ahLst/>
              <a:cxnLst/>
              <a:rect l="l" t="t" r="r" b="b"/>
              <a:pathLst>
                <a:path w="405" h="302" extrusionOk="0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1E4E7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6" name="Google Shape;926;p13"/>
            <p:cNvSpPr/>
            <p:nvPr/>
          </p:nvSpPr>
          <p:spPr>
            <a:xfrm>
              <a:off x="7508570" y="3262100"/>
              <a:ext cx="51428" cy="80477"/>
            </a:xfrm>
            <a:custGeom>
              <a:avLst/>
              <a:gdLst/>
              <a:ahLst/>
              <a:cxnLst/>
              <a:rect l="l" t="t" r="r" b="b"/>
              <a:pathLst>
                <a:path w="100" h="155" extrusionOk="0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27" name="Google Shape;927;p13"/>
            <p:cNvGrpSpPr/>
            <p:nvPr/>
          </p:nvGrpSpPr>
          <p:grpSpPr>
            <a:xfrm>
              <a:off x="4685713" y="2722903"/>
              <a:ext cx="579048" cy="204411"/>
              <a:chOff x="3289" y="1830"/>
              <a:chExt cx="363" cy="128"/>
            </a:xfrm>
          </p:grpSpPr>
          <p:sp>
            <p:nvSpPr>
              <p:cNvPr id="928" name="Google Shape;928;p13"/>
              <p:cNvSpPr/>
              <p:nvPr/>
            </p:nvSpPr>
            <p:spPr>
              <a:xfrm>
                <a:off x="3289" y="1871"/>
                <a:ext cx="4" cy="3"/>
              </a:xfrm>
              <a:custGeom>
                <a:avLst/>
                <a:gdLst/>
                <a:ahLst/>
                <a:cxnLst/>
                <a:rect l="l" t="t" r="r" b="b"/>
                <a:pathLst>
                  <a:path w="13" h="7" extrusionOk="0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9" name="Google Shape;929;p13"/>
              <p:cNvSpPr/>
              <p:nvPr/>
            </p:nvSpPr>
            <p:spPr>
              <a:xfrm>
                <a:off x="3324" y="1937"/>
                <a:ext cx="10" cy="3"/>
              </a:xfrm>
              <a:custGeom>
                <a:avLst/>
                <a:gdLst/>
                <a:ahLst/>
                <a:cxnLst/>
                <a:rect l="l" t="t" r="r" b="b"/>
                <a:pathLst>
                  <a:path w="34" h="8" extrusionOk="0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0" name="Google Shape;930;p13"/>
              <p:cNvSpPr/>
              <p:nvPr/>
            </p:nvSpPr>
            <p:spPr>
              <a:xfrm>
                <a:off x="3343" y="1948"/>
                <a:ext cx="4" cy="8"/>
              </a:xfrm>
              <a:custGeom>
                <a:avLst/>
                <a:gdLst/>
                <a:ahLst/>
                <a:cxnLst/>
                <a:rect l="l" t="t" r="r" b="b"/>
                <a:pathLst>
                  <a:path w="13" h="24" extrusionOk="0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1" name="Google Shape;931;p13"/>
              <p:cNvSpPr/>
              <p:nvPr/>
            </p:nvSpPr>
            <p:spPr>
              <a:xfrm>
                <a:off x="3313" y="1834"/>
                <a:ext cx="34" cy="23"/>
              </a:xfrm>
              <a:custGeom>
                <a:avLst/>
                <a:gdLst/>
                <a:ahLst/>
                <a:cxnLst/>
                <a:rect l="l" t="t" r="r" b="b"/>
                <a:pathLst>
                  <a:path w="107" h="69" extrusionOk="0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2" name="Google Shape;932;p13"/>
              <p:cNvSpPr/>
              <p:nvPr/>
            </p:nvSpPr>
            <p:spPr>
              <a:xfrm>
                <a:off x="3302" y="1830"/>
                <a:ext cx="350" cy="128"/>
              </a:xfrm>
              <a:custGeom>
                <a:avLst/>
                <a:gdLst/>
                <a:ahLst/>
                <a:cxnLst/>
                <a:rect l="l" t="t" r="r" b="b"/>
                <a:pathLst>
                  <a:path w="1070" h="382" extrusionOk="0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3" name="Google Shape;933;p13"/>
            <p:cNvSpPr/>
            <p:nvPr/>
          </p:nvSpPr>
          <p:spPr>
            <a:xfrm>
              <a:off x="2272380" y="3891429"/>
              <a:ext cx="120001" cy="123934"/>
            </a:xfrm>
            <a:custGeom>
              <a:avLst/>
              <a:gdLst/>
              <a:ahLst/>
              <a:cxnLst/>
              <a:rect l="l" t="t" r="r" b="b"/>
              <a:pathLst>
                <a:path w="226" h="237" extrusionOk="0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4" name="Google Shape;934;p13"/>
            <p:cNvSpPr/>
            <p:nvPr/>
          </p:nvSpPr>
          <p:spPr>
            <a:xfrm>
              <a:off x="7005714" y="3320042"/>
              <a:ext cx="249523" cy="465157"/>
            </a:xfrm>
            <a:custGeom>
              <a:avLst/>
              <a:gdLst/>
              <a:ahLst/>
              <a:cxnLst/>
              <a:rect l="l" t="t" r="r" b="b"/>
              <a:pathLst>
                <a:path w="478" h="875" extrusionOk="0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13"/>
            <p:cNvSpPr/>
            <p:nvPr/>
          </p:nvSpPr>
          <p:spPr>
            <a:xfrm>
              <a:off x="7110475" y="4015362"/>
              <a:ext cx="30476" cy="57943"/>
            </a:xfrm>
            <a:custGeom>
              <a:avLst/>
              <a:gdLst/>
              <a:ahLst/>
              <a:cxnLst/>
              <a:rect l="l" t="t" r="r" b="b"/>
              <a:pathLst>
                <a:path w="59" h="31" extrusionOk="0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13"/>
            <p:cNvSpPr/>
            <p:nvPr/>
          </p:nvSpPr>
          <p:spPr>
            <a:xfrm>
              <a:off x="5540952" y="3263708"/>
              <a:ext cx="209524" cy="275231"/>
            </a:xfrm>
            <a:custGeom>
              <a:avLst/>
              <a:gdLst/>
              <a:ahLst/>
              <a:cxnLst/>
              <a:rect l="l" t="t" r="r" b="b"/>
              <a:pathLst>
                <a:path w="399" h="518" extrusionOk="0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7B7B7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13"/>
            <p:cNvSpPr/>
            <p:nvPr/>
          </p:nvSpPr>
          <p:spPr>
            <a:xfrm>
              <a:off x="4013331" y="3318433"/>
              <a:ext cx="451429" cy="391117"/>
            </a:xfrm>
            <a:custGeom>
              <a:avLst/>
              <a:gdLst/>
              <a:ahLst/>
              <a:cxnLst/>
              <a:rect l="l" t="t" r="r" b="b"/>
              <a:pathLst>
                <a:path w="866" h="740" extrusionOk="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8" name="Google Shape;938;p13"/>
            <p:cNvSpPr/>
            <p:nvPr/>
          </p:nvSpPr>
          <p:spPr>
            <a:xfrm>
              <a:off x="3617141" y="2930533"/>
              <a:ext cx="360000" cy="263965"/>
            </a:xfrm>
            <a:custGeom>
              <a:avLst/>
              <a:gdLst/>
              <a:ahLst/>
              <a:cxnLst/>
              <a:rect l="l" t="t" r="r" b="b"/>
              <a:pathLst>
                <a:path w="697" h="500" extrusionOk="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rgbClr val="C9C9C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9" name="Google Shape;939;p13"/>
            <p:cNvSpPr/>
            <p:nvPr/>
          </p:nvSpPr>
          <p:spPr>
            <a:xfrm>
              <a:off x="4457143" y="1845705"/>
              <a:ext cx="283809" cy="93353"/>
            </a:xfrm>
            <a:custGeom>
              <a:avLst/>
              <a:gdLst/>
              <a:ahLst/>
              <a:cxnLst/>
              <a:rect l="l" t="t" r="r" b="b"/>
              <a:pathLst>
                <a:path w="546" h="173" extrusionOk="0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13"/>
            <p:cNvSpPr/>
            <p:nvPr/>
          </p:nvSpPr>
          <p:spPr>
            <a:xfrm>
              <a:off x="5070476" y="1829610"/>
              <a:ext cx="129524" cy="61162"/>
            </a:xfrm>
            <a:custGeom>
              <a:avLst/>
              <a:gdLst/>
              <a:ahLst/>
              <a:cxnLst/>
              <a:rect l="l" t="t" r="r" b="b"/>
              <a:pathLst>
                <a:path w="246" h="42" extrusionOk="0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13"/>
            <p:cNvSpPr/>
            <p:nvPr/>
          </p:nvSpPr>
          <p:spPr>
            <a:xfrm>
              <a:off x="5241904" y="1811905"/>
              <a:ext cx="76190" cy="57943"/>
            </a:xfrm>
            <a:custGeom>
              <a:avLst/>
              <a:gdLst/>
              <a:ahLst/>
              <a:cxnLst/>
              <a:rect l="l" t="t" r="r" b="b"/>
              <a:pathLst>
                <a:path w="149" h="61" extrusionOk="0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13"/>
            <p:cNvSpPr/>
            <p:nvPr/>
          </p:nvSpPr>
          <p:spPr>
            <a:xfrm>
              <a:off x="5285714" y="1819952"/>
              <a:ext cx="156191" cy="57943"/>
            </a:xfrm>
            <a:custGeom>
              <a:avLst/>
              <a:gdLst/>
              <a:ahLst/>
              <a:cxnLst/>
              <a:rect l="l" t="t" r="r" b="b"/>
              <a:pathLst>
                <a:path w="299" h="74" extrusionOk="0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3" name="Google Shape;943;p13"/>
          <p:cNvSpPr/>
          <p:nvPr/>
        </p:nvSpPr>
        <p:spPr>
          <a:xfrm>
            <a:off x="9657656" y="5583581"/>
            <a:ext cx="1232284" cy="519933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wentieth Century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Somalia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4" name="Google Shape;944;p13"/>
          <p:cNvSpPr/>
          <p:nvPr/>
        </p:nvSpPr>
        <p:spPr>
          <a:xfrm>
            <a:off x="9634818" y="4962256"/>
            <a:ext cx="1127773" cy="525378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China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5" name="Google Shape;945;p13"/>
          <p:cNvSpPr/>
          <p:nvPr/>
        </p:nvSpPr>
        <p:spPr>
          <a:xfrm>
            <a:off x="9711910" y="4296968"/>
            <a:ext cx="1003114" cy="574939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Yemen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946" name="Google Shape;946;p13" descr="Image result for yemen  fla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24233" y="4290688"/>
            <a:ext cx="808689" cy="569008"/>
          </a:xfrm>
          <a:prstGeom prst="rect">
            <a:avLst/>
          </a:prstGeom>
          <a:noFill/>
          <a:ln w="9525" cap="flat" cmpd="sng">
            <a:solidFill>
              <a:srgbClr val="D8D8D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47" name="Google Shape;947;p13"/>
          <p:cNvSpPr/>
          <p:nvPr/>
        </p:nvSpPr>
        <p:spPr>
          <a:xfrm>
            <a:off x="8712220" y="2035333"/>
            <a:ext cx="268723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C0C0"/>
              </a:buClr>
              <a:buSzPts val="1800"/>
              <a:buFont typeface="Century Gothic"/>
              <a:buNone/>
            </a:pPr>
            <a:r>
              <a:rPr lang="en-US" sz="1800" b="1" i="0" u="none" strike="noStrike" cap="none">
                <a:solidFill>
                  <a:srgbClr val="C0C0C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number of international students</a:t>
            </a:r>
            <a:endParaRPr sz="1800" b="0" i="0" u="none" strike="noStrike" cap="non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8" name="Google Shape;948;p13"/>
          <p:cNvSpPr/>
          <p:nvPr/>
        </p:nvSpPr>
        <p:spPr>
          <a:xfrm>
            <a:off x="10731202" y="4318927"/>
            <a:ext cx="971257" cy="525378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</a:pPr>
            <a:r>
              <a:rPr lang="en-US" sz="2800" b="1" i="0" u="none" strike="noStrike" cap="none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119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800" b="0" i="0" u="none" strike="noStrike" cap="none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students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49" name="Google Shape;949;p13"/>
          <p:cNvSpPr/>
          <p:nvPr/>
        </p:nvSpPr>
        <p:spPr>
          <a:xfrm>
            <a:off x="10737572" y="5587540"/>
            <a:ext cx="983040" cy="574050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</a:pPr>
            <a:r>
              <a:rPr lang="en-US" sz="2800" b="1" dirty="0">
                <a:latin typeface="Century Gothic"/>
                <a:ea typeface="Century Gothic"/>
                <a:cs typeface="Century Gothic"/>
                <a:sym typeface="Century Gothic"/>
              </a:rPr>
              <a:t>86</a:t>
            </a:r>
            <a:endParaRPr sz="2800" b="1" dirty="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entury Gothic"/>
              <a:buNone/>
            </a:pPr>
            <a:r>
              <a:rPr lang="en-US" sz="800" b="0" i="0" u="none" strike="noStrike" cap="none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students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50" name="Google Shape;950;p13"/>
          <p:cNvCxnSpPr>
            <a:stCxn id="951" idx="0"/>
            <a:endCxn id="949" idx="3"/>
          </p:cNvCxnSpPr>
          <p:nvPr/>
        </p:nvCxnSpPr>
        <p:spPr>
          <a:xfrm>
            <a:off x="10737356" y="3101759"/>
            <a:ext cx="300" cy="30597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52" name="Google Shape;952;p13"/>
          <p:cNvCxnSpPr/>
          <p:nvPr/>
        </p:nvCxnSpPr>
        <p:spPr>
          <a:xfrm>
            <a:off x="9728802" y="6149378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53" name="Google Shape;953;p13"/>
          <p:cNvCxnSpPr/>
          <p:nvPr/>
        </p:nvCxnSpPr>
        <p:spPr>
          <a:xfrm>
            <a:off x="9728802" y="5545917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54" name="Google Shape;954;p13"/>
          <p:cNvCxnSpPr/>
          <p:nvPr/>
        </p:nvCxnSpPr>
        <p:spPr>
          <a:xfrm>
            <a:off x="9728802" y="4916066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55" name="Google Shape;955;p13"/>
          <p:cNvCxnSpPr/>
          <p:nvPr/>
        </p:nvCxnSpPr>
        <p:spPr>
          <a:xfrm>
            <a:off x="9736689" y="4265812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956" name="Google Shape;956;p13"/>
          <p:cNvGrpSpPr/>
          <p:nvPr/>
        </p:nvGrpSpPr>
        <p:grpSpPr>
          <a:xfrm>
            <a:off x="8812995" y="3069261"/>
            <a:ext cx="2960869" cy="1138002"/>
            <a:chOff x="8843204" y="3002606"/>
            <a:chExt cx="2960869" cy="1138002"/>
          </a:xfrm>
        </p:grpSpPr>
        <p:sp>
          <p:nvSpPr>
            <p:cNvPr id="957" name="Google Shape;957;p13"/>
            <p:cNvSpPr/>
            <p:nvPr/>
          </p:nvSpPr>
          <p:spPr>
            <a:xfrm>
              <a:off x="9652945" y="3101466"/>
              <a:ext cx="1181461" cy="571197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algn="ctr">
                <a:lnSpc>
                  <a:spcPct val="90000"/>
                </a:lnSpc>
                <a:buSzPts val="1800"/>
              </a:pPr>
              <a:r>
                <a:rPr lang="en-US" sz="1800" dirty="0"/>
                <a:t>Indonesia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pic>
          <p:nvPicPr>
            <p:cNvPr id="958" name="Google Shape;958;p13" descr="Image result for United Arab Emirates  fla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843204" y="3579873"/>
              <a:ext cx="802779" cy="560735"/>
            </a:xfrm>
            <a:prstGeom prst="rect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951" name="Google Shape;951;p13"/>
            <p:cNvSpPr/>
            <p:nvPr/>
          </p:nvSpPr>
          <p:spPr>
            <a:xfrm>
              <a:off x="10737356" y="3002606"/>
              <a:ext cx="965038" cy="519933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Century Gothic"/>
                <a:buNone/>
              </a:pPr>
              <a:r>
                <a:rPr lang="en-US" sz="2800" b="1" dirty="0">
                  <a:latin typeface="Century Gothic"/>
                  <a:ea typeface="Century Gothic"/>
                  <a:cs typeface="Century Gothic"/>
                  <a:sym typeface="Century Gothic"/>
                </a:rPr>
                <a:t>194</a:t>
              </a:r>
            </a:p>
            <a:p>
              <a:pPr lvl="0" algn="ctr">
                <a:lnSpc>
                  <a:spcPct val="90000"/>
                </a:lnSpc>
                <a:buSzPts val="2800"/>
              </a:pPr>
              <a:r>
                <a:rPr lang="en-US" sz="800" dirty="0">
                  <a:latin typeface="Century Gothic"/>
                  <a:ea typeface="Century Gothic"/>
                  <a:cs typeface="Century Gothic"/>
                  <a:sym typeface="Century Gothic"/>
                </a:rPr>
                <a:t>students</a:t>
              </a:r>
              <a:endParaRPr sz="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959" name="Google Shape;959;p13"/>
            <p:cNvCxnSpPr/>
            <p:nvPr/>
          </p:nvCxnSpPr>
          <p:spPr>
            <a:xfrm>
              <a:off x="9728802" y="3545378"/>
              <a:ext cx="2075271" cy="0"/>
            </a:xfrm>
            <a:prstGeom prst="straightConnector1">
              <a:avLst/>
            </a:prstGeom>
            <a:noFill/>
            <a:ln w="12700" cap="flat" cmpd="sng">
              <a:solidFill>
                <a:srgbClr val="A5A5A5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960" name="Google Shape;960;p13"/>
          <p:cNvCxnSpPr/>
          <p:nvPr/>
        </p:nvCxnSpPr>
        <p:spPr>
          <a:xfrm>
            <a:off x="9736689" y="3060645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961" name="Google Shape;961;p13"/>
          <p:cNvGrpSpPr/>
          <p:nvPr/>
        </p:nvGrpSpPr>
        <p:grpSpPr>
          <a:xfrm>
            <a:off x="2742224" y="1078693"/>
            <a:ext cx="2001465" cy="811920"/>
            <a:chOff x="3509056" y="967787"/>
            <a:chExt cx="2001465" cy="811920"/>
          </a:xfrm>
        </p:grpSpPr>
        <p:sp>
          <p:nvSpPr>
            <p:cNvPr id="962" name="Google Shape;962;p13"/>
            <p:cNvSpPr/>
            <p:nvPr/>
          </p:nvSpPr>
          <p:spPr>
            <a:xfrm rot="10800000" flipH="1">
              <a:off x="3509056" y="1028545"/>
              <a:ext cx="2001465" cy="75116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CAF17"/>
            </a:solidFill>
            <a:ln w="12700" cap="flat" cmpd="sng">
              <a:solidFill>
                <a:srgbClr val="FCAF17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13"/>
            <p:cNvSpPr txBox="1"/>
            <p:nvPr/>
          </p:nvSpPr>
          <p:spPr>
            <a:xfrm flipH="1">
              <a:off x="3520859" y="967787"/>
              <a:ext cx="1360555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Century Gothic"/>
                <a:buNone/>
              </a:pPr>
              <a:r>
                <a:rPr lang="en-US" sz="4000" b="1" i="0" u="none" strike="noStrike" cap="none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1110</a:t>
              </a:r>
              <a:endParaRPr sz="1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964" name="Google Shape;964;p13"/>
            <p:cNvSpPr txBox="1"/>
            <p:nvPr/>
          </p:nvSpPr>
          <p:spPr>
            <a:xfrm>
              <a:off x="3708864" y="1477095"/>
              <a:ext cx="165141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International students</a:t>
              </a:r>
              <a:endParaRPr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pic>
          <p:nvPicPr>
            <p:cNvPr id="965" name="Google Shape;965;p1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90410" y="1068643"/>
              <a:ext cx="489490" cy="48949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66" name="Google Shape;966;p13"/>
          <p:cNvGrpSpPr/>
          <p:nvPr/>
        </p:nvGrpSpPr>
        <p:grpSpPr>
          <a:xfrm>
            <a:off x="546692" y="1100347"/>
            <a:ext cx="1389380" cy="704265"/>
            <a:chOff x="2004979" y="964387"/>
            <a:chExt cx="1389380" cy="704265"/>
          </a:xfrm>
        </p:grpSpPr>
        <p:sp>
          <p:nvSpPr>
            <p:cNvPr id="967" name="Google Shape;967;p13"/>
            <p:cNvSpPr/>
            <p:nvPr/>
          </p:nvSpPr>
          <p:spPr>
            <a:xfrm rot="10800000" flipH="1">
              <a:off x="2135281" y="990722"/>
              <a:ext cx="1259078" cy="6779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CAF17"/>
            </a:solidFill>
            <a:ln w="12700" cap="flat" cmpd="sng">
              <a:solidFill>
                <a:srgbClr val="FCAF17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8" name="Google Shape;968;p13"/>
            <p:cNvSpPr txBox="1"/>
            <p:nvPr/>
          </p:nvSpPr>
          <p:spPr>
            <a:xfrm flipH="1">
              <a:off x="2004979" y="964387"/>
              <a:ext cx="1088397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entury Gothic"/>
                <a:buNone/>
              </a:pPr>
              <a:r>
                <a:rPr lang="en-US" sz="3200" b="1" i="0" u="none" strike="noStrike" cap="none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36</a:t>
              </a:r>
              <a:endParaRPr sz="1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pic>
          <p:nvPicPr>
            <p:cNvPr id="969" name="Google Shape;969;p1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906569" y="1100395"/>
              <a:ext cx="324785" cy="3247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0" name="Google Shape;970;p13"/>
            <p:cNvSpPr txBox="1"/>
            <p:nvPr/>
          </p:nvSpPr>
          <p:spPr>
            <a:xfrm>
              <a:off x="2316898" y="1379191"/>
              <a:ext cx="8402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Countries</a:t>
              </a:r>
              <a:endParaRPr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</p:grpSp>
      <p:grpSp>
        <p:nvGrpSpPr>
          <p:cNvPr id="971" name="Google Shape;971;p13"/>
          <p:cNvGrpSpPr/>
          <p:nvPr/>
        </p:nvGrpSpPr>
        <p:grpSpPr>
          <a:xfrm>
            <a:off x="5529079" y="1065976"/>
            <a:ext cx="2553904" cy="886223"/>
            <a:chOff x="5642285" y="1015301"/>
            <a:chExt cx="2553904" cy="886223"/>
          </a:xfrm>
        </p:grpSpPr>
        <p:sp>
          <p:nvSpPr>
            <p:cNvPr id="972" name="Google Shape;972;p13"/>
            <p:cNvSpPr/>
            <p:nvPr/>
          </p:nvSpPr>
          <p:spPr>
            <a:xfrm rot="10800000" flipH="1">
              <a:off x="5642285" y="1068642"/>
              <a:ext cx="2553904" cy="83288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CAF17"/>
            </a:solidFill>
            <a:ln w="12700" cap="flat" cmpd="sng">
              <a:solidFill>
                <a:srgbClr val="FCAF17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3" name="Google Shape;973;p13"/>
            <p:cNvSpPr txBox="1"/>
            <p:nvPr/>
          </p:nvSpPr>
          <p:spPr>
            <a:xfrm flipH="1">
              <a:off x="5762062" y="1019526"/>
              <a:ext cx="1088397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974" name="Google Shape;974;p13"/>
            <p:cNvSpPr txBox="1"/>
            <p:nvPr/>
          </p:nvSpPr>
          <p:spPr>
            <a:xfrm>
              <a:off x="5710329" y="1555032"/>
              <a:ext cx="1173719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Postgraduates</a:t>
              </a:r>
              <a:endParaRPr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975" name="Google Shape;975;p13"/>
            <p:cNvSpPr txBox="1"/>
            <p:nvPr/>
          </p:nvSpPr>
          <p:spPr>
            <a:xfrm flipH="1">
              <a:off x="6998096" y="1015301"/>
              <a:ext cx="1088397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Century Gothic"/>
                <a:buNone/>
              </a:pPr>
              <a:r>
                <a:rPr lang="en-US" sz="4000" b="1" i="0" u="none" strike="noStrike" cap="none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342</a:t>
              </a:r>
              <a:endParaRPr sz="1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sp>
          <p:nvSpPr>
            <p:cNvPr id="976" name="Google Shape;976;p13"/>
            <p:cNvSpPr txBox="1"/>
            <p:nvPr/>
          </p:nvSpPr>
          <p:spPr>
            <a:xfrm>
              <a:off x="6903944" y="1557548"/>
              <a:ext cx="12827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Undergraduates</a:t>
              </a:r>
              <a:endParaRPr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cxnSp>
          <p:nvCxnSpPr>
            <p:cNvPr id="977" name="Google Shape;977;p13"/>
            <p:cNvCxnSpPr/>
            <p:nvPr/>
          </p:nvCxnSpPr>
          <p:spPr>
            <a:xfrm>
              <a:off x="6906667" y="1184136"/>
              <a:ext cx="977" cy="565349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978" name="Google Shape;978;p13"/>
          <p:cNvCxnSpPr/>
          <p:nvPr/>
        </p:nvCxnSpPr>
        <p:spPr>
          <a:xfrm flipH="1">
            <a:off x="152400" y="1097998"/>
            <a:ext cx="9802827" cy="52456"/>
          </a:xfrm>
          <a:prstGeom prst="straightConnector1">
            <a:avLst/>
          </a:prstGeom>
          <a:noFill/>
          <a:ln w="92075" cap="rnd" cmpd="sng">
            <a:solidFill>
              <a:srgbClr val="FCAF17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979" name="Google Shape;979;p13"/>
          <p:cNvGrpSpPr/>
          <p:nvPr/>
        </p:nvGrpSpPr>
        <p:grpSpPr>
          <a:xfrm>
            <a:off x="8795910" y="3018810"/>
            <a:ext cx="2909759" cy="1261962"/>
            <a:chOff x="8797007" y="2914865"/>
            <a:chExt cx="2909759" cy="1261962"/>
          </a:xfrm>
        </p:grpSpPr>
        <p:sp>
          <p:nvSpPr>
            <p:cNvPr id="980" name="Google Shape;980;p13"/>
            <p:cNvSpPr/>
            <p:nvPr/>
          </p:nvSpPr>
          <p:spPr>
            <a:xfrm>
              <a:off x="10731749" y="3571454"/>
              <a:ext cx="975017" cy="571197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Century Gothic"/>
                <a:buNone/>
              </a:pPr>
              <a:r>
                <a:rPr lang="en-US" sz="2800" b="1" i="0" u="none" strike="noStrike" cap="none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189</a:t>
              </a:r>
              <a:r>
                <a:rPr lang="en-US" sz="1600" b="0" i="0" u="none" strike="noStrike" cap="none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 </a:t>
              </a:r>
              <a:r>
                <a:rPr lang="en-US" sz="800" b="0" i="0" u="none" strike="noStrike" cap="none" dirty="0">
                  <a:solidFill>
                    <a:srgbClr val="000000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students</a:t>
              </a:r>
              <a:endParaRPr sz="1800" b="0" i="0" u="none" strike="noStrike" cap="none" dirty="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endParaRPr>
            </a:p>
          </p:txBody>
        </p:sp>
        <p:pic>
          <p:nvPicPr>
            <p:cNvPr id="981" name="Google Shape;981;p13" descr="Related image"/>
            <p:cNvPicPr preferRelativeResize="0"/>
            <p:nvPr/>
          </p:nvPicPr>
          <p:blipFill rotWithShape="1">
            <a:blip r:embed="rId8">
              <a:alphaModFix/>
            </a:blip>
            <a:srcRect l="5977" t="25611" r="5065" b="25301"/>
            <a:stretch/>
          </p:blipFill>
          <p:spPr>
            <a:xfrm>
              <a:off x="8797007" y="2914865"/>
              <a:ext cx="802800" cy="539526"/>
            </a:xfrm>
            <a:prstGeom prst="rect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982" name="Google Shape;982;p13"/>
            <p:cNvSpPr/>
            <p:nvPr/>
          </p:nvSpPr>
          <p:spPr>
            <a:xfrm>
              <a:off x="9599807" y="3651449"/>
              <a:ext cx="1127773" cy="525378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3" name="Google Shape;983;p13"/>
          <p:cNvSpPr/>
          <p:nvPr/>
        </p:nvSpPr>
        <p:spPr>
          <a:xfrm>
            <a:off x="10748370" y="4979439"/>
            <a:ext cx="971257" cy="525378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entury Gothic"/>
              <a:buNone/>
            </a:pPr>
            <a:r>
              <a:rPr lang="en-US" sz="2800" b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92</a:t>
            </a:r>
          </a:p>
          <a:p>
            <a:pPr lvl="0" algn="ctr">
              <a:lnSpc>
                <a:spcPct val="90000"/>
              </a:lnSpc>
              <a:buSzPts val="2800"/>
            </a:pPr>
            <a:r>
              <a:rPr lang="en-US" sz="800" dirty="0">
                <a:latin typeface="Century Gothic"/>
                <a:ea typeface="Century Gothic"/>
                <a:cs typeface="Century Gothic"/>
                <a:sym typeface="Century Gothic"/>
              </a:rPr>
              <a:t>students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94" name="Google Shape;994;p13"/>
          <p:cNvSpPr txBox="1"/>
          <p:nvPr/>
        </p:nvSpPr>
        <p:spPr>
          <a:xfrm>
            <a:off x="1780149" y="2444845"/>
            <a:ext cx="3718781" cy="1211381"/>
          </a:xfrm>
          <a:prstGeom prst="rect">
            <a:avLst/>
          </a:prstGeom>
          <a:solidFill>
            <a:schemeClr val="lt1">
              <a:alpha val="94901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91440" marR="741680" lvl="0" indent="-634" rtl="0">
              <a:lnSpc>
                <a:spcPct val="100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0070C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≈ 94%</a:t>
            </a:r>
            <a:r>
              <a:rPr lang="en-US" sz="4000" baseline="30000" dirty="0">
                <a:solidFill>
                  <a:srgbClr val="0070C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</a:t>
            </a:r>
            <a:r>
              <a:rPr lang="en-US" sz="2000" dirty="0">
                <a:solidFill>
                  <a:srgbClr val="40404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of total university’s  student population are local.</a:t>
            </a:r>
            <a:endParaRPr sz="2000" dirty="0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995" name="Google Shape;995;p13"/>
          <p:cNvSpPr txBox="1"/>
          <p:nvPr/>
        </p:nvSpPr>
        <p:spPr>
          <a:xfrm flipH="1">
            <a:off x="5510315" y="1090006"/>
            <a:ext cx="1398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entury Gothic"/>
              <a:buNone/>
            </a:pPr>
            <a:r>
              <a:rPr lang="en-US" sz="4000" b="1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768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996" name="Google Shape;996;p13" descr="&lt;strong&gt;Flag&lt;/strong&gt; of &lt;strong&gt;China&lt;/strong&gt; - Wikiquot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843473" y="4935768"/>
            <a:ext cx="819579" cy="593432"/>
          </a:xfrm>
          <a:prstGeom prst="rect">
            <a:avLst/>
          </a:prstGeom>
          <a:noFill/>
          <a:ln>
            <a:noFill/>
          </a:ln>
        </p:spPr>
      </p:pic>
      <p:sp>
        <p:nvSpPr>
          <p:cNvPr id="997" name="Google Shape;997;p13"/>
          <p:cNvSpPr txBox="1"/>
          <p:nvPr/>
        </p:nvSpPr>
        <p:spPr>
          <a:xfrm>
            <a:off x="3956604" y="6390791"/>
            <a:ext cx="33156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updated on 08.01.25</a:t>
            </a:r>
            <a:endParaRPr sz="1200" b="1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&lt;strong&gt;Somalia Flag&lt;/strong&gt; National · Free vector graphic on Pixabay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521" y="5588378"/>
            <a:ext cx="821392" cy="547381"/>
          </a:xfrm>
          <a:prstGeom prst="rect">
            <a:avLst/>
          </a:prstGeom>
        </p:spPr>
      </p:pic>
      <p:sp>
        <p:nvSpPr>
          <p:cNvPr id="999" name="Google Shape;945;p13"/>
          <p:cNvSpPr/>
          <p:nvPr/>
        </p:nvSpPr>
        <p:spPr>
          <a:xfrm>
            <a:off x="9675799" y="3636440"/>
            <a:ext cx="1003114" cy="574939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UAE</a:t>
            </a:r>
            <a:endParaRPr sz="1800" b="0" i="0" u="none" strike="noStrike" cap="none" dirty="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998" name="Group 997"/>
          <p:cNvGrpSpPr/>
          <p:nvPr/>
        </p:nvGrpSpPr>
        <p:grpSpPr>
          <a:xfrm>
            <a:off x="402120" y="4337535"/>
            <a:ext cx="6711102" cy="1533297"/>
            <a:chOff x="402120" y="4337535"/>
            <a:chExt cx="6711102" cy="1533297"/>
          </a:xfrm>
        </p:grpSpPr>
        <p:grpSp>
          <p:nvGrpSpPr>
            <p:cNvPr id="1000" name="Group 999"/>
            <p:cNvGrpSpPr/>
            <p:nvPr/>
          </p:nvGrpSpPr>
          <p:grpSpPr>
            <a:xfrm>
              <a:off x="2118253" y="4337535"/>
              <a:ext cx="4994969" cy="1533297"/>
              <a:chOff x="4884241" y="4046338"/>
              <a:chExt cx="3547249" cy="1088893"/>
            </a:xfrm>
          </p:grpSpPr>
          <p:grpSp>
            <p:nvGrpSpPr>
              <p:cNvPr id="1003" name="Group 1002"/>
              <p:cNvGrpSpPr/>
              <p:nvPr/>
            </p:nvGrpSpPr>
            <p:grpSpPr>
              <a:xfrm>
                <a:off x="4884241" y="4046741"/>
                <a:ext cx="1080294" cy="1080946"/>
                <a:chOff x="4884241" y="4046741"/>
                <a:chExt cx="1080294" cy="1080946"/>
              </a:xfrm>
            </p:grpSpPr>
            <p:sp>
              <p:nvSpPr>
                <p:cNvPr id="1010" name="Rectangle 1009"/>
                <p:cNvSpPr/>
                <p:nvPr/>
              </p:nvSpPr>
              <p:spPr>
                <a:xfrm>
                  <a:off x="4884535" y="4046741"/>
                  <a:ext cx="1080000" cy="360000"/>
                </a:xfrm>
                <a:prstGeom prst="rect">
                  <a:avLst/>
                </a:prstGeom>
                <a:solidFill>
                  <a:srgbClr val="5DCEAF">
                    <a:lumMod val="75000"/>
                  </a:srgbClr>
                </a:soli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ucida Sans" panose="020B0602030504020204" pitchFamily="34" charset="0"/>
                      <a:ea typeface="+mn-ea"/>
                      <a:cs typeface="+mn-cs"/>
                    </a:rPr>
                    <a:t>Bachelor Degree </a:t>
                  </a:r>
                </a:p>
              </p:txBody>
            </p:sp>
            <p:sp>
              <p:nvSpPr>
                <p:cNvPr id="1011" name="Rectangle 1010"/>
                <p:cNvSpPr/>
                <p:nvPr/>
              </p:nvSpPr>
              <p:spPr>
                <a:xfrm>
                  <a:off x="4884241" y="4407687"/>
                  <a:ext cx="1080000" cy="720000"/>
                </a:xfrm>
                <a:prstGeom prst="rect">
                  <a:avLst/>
                </a:prstGeom>
                <a:solidFill>
                  <a:srgbClr val="5DCEAF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sz="2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DCEAF">
                          <a:lumMod val="50000"/>
                        </a:srgbClr>
                      </a:solidFill>
                      <a:effectLst/>
                      <a:uLnTx/>
                      <a:uFillTx/>
                      <a:latin typeface="Lucida Sans" panose="020B0602030504020204" pitchFamily="34" charset="0"/>
                    </a:rPr>
                    <a:t>13,720</a:t>
                  </a:r>
                </a:p>
              </p:txBody>
            </p:sp>
          </p:grpSp>
          <p:grpSp>
            <p:nvGrpSpPr>
              <p:cNvPr id="1004" name="Group 1003"/>
              <p:cNvGrpSpPr/>
              <p:nvPr/>
            </p:nvGrpSpPr>
            <p:grpSpPr>
              <a:xfrm>
                <a:off x="6119999" y="4046338"/>
                <a:ext cx="1084017" cy="1088893"/>
                <a:chOff x="6119999" y="4046338"/>
                <a:chExt cx="1084017" cy="1088893"/>
              </a:xfrm>
            </p:grpSpPr>
            <p:sp>
              <p:nvSpPr>
                <p:cNvPr id="1008" name="Rectangle 1007"/>
                <p:cNvSpPr/>
                <p:nvPr/>
              </p:nvSpPr>
              <p:spPr>
                <a:xfrm>
                  <a:off x="6119999" y="4046338"/>
                  <a:ext cx="1080000" cy="360000"/>
                </a:xfrm>
                <a:prstGeom prst="rect">
                  <a:avLst/>
                </a:prstGeom>
                <a:solidFill>
                  <a:srgbClr val="A7EA52">
                    <a:lumMod val="75000"/>
                  </a:srgbClr>
                </a:soli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ucida Sans" panose="020B0602030504020204" pitchFamily="34" charset="0"/>
                      <a:ea typeface="+mn-ea"/>
                      <a:cs typeface="+mn-cs"/>
                    </a:rPr>
                    <a:t>Master</a:t>
                  </a:r>
                </a:p>
              </p:txBody>
            </p:sp>
            <p:sp>
              <p:nvSpPr>
                <p:cNvPr id="1009" name="Rectangle 1008"/>
                <p:cNvSpPr/>
                <p:nvPr/>
              </p:nvSpPr>
              <p:spPr>
                <a:xfrm>
                  <a:off x="6124016" y="4415231"/>
                  <a:ext cx="1080000" cy="720000"/>
                </a:xfrm>
                <a:prstGeom prst="rect">
                  <a:avLst/>
                </a:prstGeom>
                <a:solidFill>
                  <a:srgbClr val="A7EA52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en-US" sz="3200" kern="0" dirty="0">
                      <a:solidFill>
                        <a:srgbClr val="A7EA52">
                          <a:lumMod val="50000"/>
                        </a:srgbClr>
                      </a:solidFill>
                      <a:latin typeface="Lucida Sans" panose="020B0602030504020204" pitchFamily="34" charset="0"/>
                    </a:rPr>
                    <a:t>1,416</a:t>
                  </a:r>
                  <a:endPara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A7EA52">
                        <a:lumMod val="50000"/>
                      </a:srgbClr>
                    </a:solidFill>
                    <a:effectLst/>
                    <a:uLnTx/>
                    <a:uFillTx/>
                    <a:latin typeface="Lucida Sans" panose="020B0602030504020204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05" name="Group 1004"/>
              <p:cNvGrpSpPr/>
              <p:nvPr/>
            </p:nvGrpSpPr>
            <p:grpSpPr>
              <a:xfrm>
                <a:off x="7351196" y="4046338"/>
                <a:ext cx="1080294" cy="1080946"/>
                <a:chOff x="7351196" y="4046338"/>
                <a:chExt cx="1080294" cy="1080946"/>
              </a:xfrm>
            </p:grpSpPr>
            <p:sp>
              <p:nvSpPr>
                <p:cNvPr id="1006" name="Rectangle 1005"/>
                <p:cNvSpPr/>
                <p:nvPr/>
              </p:nvSpPr>
              <p:spPr>
                <a:xfrm>
                  <a:off x="7351490" y="4046338"/>
                  <a:ext cx="1080000" cy="360000"/>
                </a:xfrm>
                <a:prstGeom prst="rect">
                  <a:avLst/>
                </a:prstGeom>
                <a:solidFill>
                  <a:srgbClr val="FF8021"/>
                </a:soli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Lucida Sans" panose="020B0602030504020204" pitchFamily="34" charset="0"/>
                      <a:ea typeface="+mn-ea"/>
                      <a:cs typeface="+mn-cs"/>
                    </a:rPr>
                    <a:t>Doctorate</a:t>
                  </a:r>
                </a:p>
              </p:txBody>
            </p:sp>
            <p:sp>
              <p:nvSpPr>
                <p:cNvPr id="1007" name="Rectangle 1006"/>
                <p:cNvSpPr/>
                <p:nvPr/>
              </p:nvSpPr>
              <p:spPr>
                <a:xfrm>
                  <a:off x="7351196" y="4407284"/>
                  <a:ext cx="1080000" cy="720000"/>
                </a:xfrm>
                <a:prstGeom prst="rect">
                  <a:avLst/>
                </a:prstGeom>
                <a:solidFill>
                  <a:srgbClr val="FF802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" lastClr="FFFFF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en-GB" sz="3200" kern="0" noProof="0" dirty="0">
                      <a:solidFill>
                        <a:srgbClr val="FF8021"/>
                      </a:solidFill>
                      <a:latin typeface="Lucida Sans" panose="020B0602030504020204" pitchFamily="34" charset="0"/>
                    </a:rPr>
                    <a:t>1,296</a:t>
                  </a:r>
                  <a:endPara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8021"/>
                    </a:solidFill>
                    <a:effectLst/>
                    <a:uLnTx/>
                    <a:uFillTx/>
                    <a:latin typeface="Lucida Sans" panose="020B060203050402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001" name="Rectangle 1000">
              <a:extLst>
                <a:ext uri="{FF2B5EF4-FFF2-40B4-BE49-F238E27FC236}">
                  <a16:creationId xmlns:a16="http://schemas.microsoft.com/office/drawing/2014/main" id="{BB1C09BE-45FD-4BCC-B41D-29924B0C74F3}"/>
                </a:ext>
              </a:extLst>
            </p:cNvPr>
            <p:cNvSpPr/>
            <p:nvPr/>
          </p:nvSpPr>
          <p:spPr>
            <a:xfrm>
              <a:off x="402534" y="4344416"/>
              <a:ext cx="1520775" cy="50692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ucida Sans" panose="020B0602030504020204" pitchFamily="34" charset="0"/>
                  <a:ea typeface="+mn-ea"/>
                  <a:cs typeface="+mn-cs"/>
                </a:rPr>
                <a:t>Diploma</a:t>
              </a:r>
            </a:p>
          </p:txBody>
        </p:sp>
        <p:sp>
          <p:nvSpPr>
            <p:cNvPr id="1002" name="Rectangle 1001">
              <a:extLst>
                <a:ext uri="{FF2B5EF4-FFF2-40B4-BE49-F238E27FC236}">
                  <a16:creationId xmlns:a16="http://schemas.microsoft.com/office/drawing/2014/main" id="{C9DCFFAC-BAAB-2CDC-0F8A-20E0771580FC}"/>
                </a:ext>
              </a:extLst>
            </p:cNvPr>
            <p:cNvSpPr/>
            <p:nvPr/>
          </p:nvSpPr>
          <p:spPr>
            <a:xfrm>
              <a:off x="402120" y="4852673"/>
              <a:ext cx="1520775" cy="101385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Lucida Sans" panose="020B0602030504020204" pitchFamily="34" charset="0"/>
                  <a:ea typeface="+mn-ea"/>
                  <a:cs typeface="+mn-cs"/>
                </a:rPr>
                <a:t>2,218</a:t>
              </a:r>
            </a:p>
          </p:txBody>
        </p:sp>
      </p:grpSp>
      <p:sp>
        <p:nvSpPr>
          <p:cNvPr id="1012" name="Oval 1011"/>
          <p:cNvSpPr/>
          <p:nvPr/>
        </p:nvSpPr>
        <p:spPr>
          <a:xfrm>
            <a:off x="4481188" y="2321361"/>
            <a:ext cx="1398288" cy="137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Lucida Sans" panose="020B0602030504020204" pitchFamily="34" charset="0"/>
              </a:rPr>
              <a:t>18,660</a:t>
            </a:r>
          </a:p>
        </p:txBody>
      </p:sp>
      <p:sp>
        <p:nvSpPr>
          <p:cNvPr id="1013" name="TextBox 1012"/>
          <p:cNvSpPr txBox="1"/>
          <p:nvPr/>
        </p:nvSpPr>
        <p:spPr>
          <a:xfrm>
            <a:off x="7659903" y="6180098"/>
            <a:ext cx="331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Lucida Sans" panose="020B0602030504020204" pitchFamily="34" charset="0"/>
              </a:rPr>
              <a:t>Data updated on 15.1.2025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14"/>
          <p:cNvSpPr txBox="1">
            <a:spLocks noGrp="1"/>
          </p:cNvSpPr>
          <p:nvPr>
            <p:ph type="title"/>
          </p:nvPr>
        </p:nvSpPr>
        <p:spPr>
          <a:xfrm>
            <a:off x="-1156237" y="550088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Trebuchet MS"/>
              <a:buNone/>
            </a:pPr>
            <a:r>
              <a:rPr lang="en-US" b="1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INTERNATIONAL RELATIONS</a:t>
            </a:r>
            <a:endParaRPr dirty="0"/>
          </a:p>
        </p:txBody>
      </p:sp>
      <p:grpSp>
        <p:nvGrpSpPr>
          <p:cNvPr id="1004" name="Google Shape;1004;p14"/>
          <p:cNvGrpSpPr/>
          <p:nvPr/>
        </p:nvGrpSpPr>
        <p:grpSpPr>
          <a:xfrm>
            <a:off x="2012208" y="1431157"/>
            <a:ext cx="8331584" cy="4201460"/>
            <a:chOff x="2064861" y="5048701"/>
            <a:chExt cx="13804404" cy="6794054"/>
          </a:xfrm>
        </p:grpSpPr>
        <p:sp>
          <p:nvSpPr>
            <p:cNvPr id="1005" name="Google Shape;1005;p14"/>
            <p:cNvSpPr/>
            <p:nvPr/>
          </p:nvSpPr>
          <p:spPr>
            <a:xfrm>
              <a:off x="4613731" y="8315270"/>
              <a:ext cx="2141885" cy="3490226"/>
            </a:xfrm>
            <a:custGeom>
              <a:avLst/>
              <a:gdLst/>
              <a:ahLst/>
              <a:cxnLst/>
              <a:rect l="l" t="t" r="r" b="b"/>
              <a:pathLst>
                <a:path w="21156" h="21346" extrusionOk="0">
                  <a:moveTo>
                    <a:pt x="14907" y="13611"/>
                  </a:moveTo>
                  <a:cubicBezTo>
                    <a:pt x="14908" y="13576"/>
                    <a:pt x="14915" y="13542"/>
                    <a:pt x="14927" y="13508"/>
                  </a:cubicBezTo>
                  <a:cubicBezTo>
                    <a:pt x="14945" y="13527"/>
                    <a:pt x="14935" y="13561"/>
                    <a:pt x="14907" y="13611"/>
                  </a:cubicBezTo>
                  <a:cubicBezTo>
                    <a:pt x="14911" y="13596"/>
                    <a:pt x="14935" y="13561"/>
                    <a:pt x="14907" y="13611"/>
                  </a:cubicBezTo>
                  <a:close/>
                  <a:moveTo>
                    <a:pt x="13846" y="3906"/>
                  </a:moveTo>
                  <a:cubicBezTo>
                    <a:pt x="13745" y="4068"/>
                    <a:pt x="13727" y="4129"/>
                    <a:pt x="13495" y="4231"/>
                  </a:cubicBezTo>
                  <a:cubicBezTo>
                    <a:pt x="13568" y="4090"/>
                    <a:pt x="13714" y="3995"/>
                    <a:pt x="13864" y="3877"/>
                  </a:cubicBezTo>
                  <a:lnTo>
                    <a:pt x="13846" y="3906"/>
                  </a:lnTo>
                  <a:cubicBezTo>
                    <a:pt x="13827" y="3937"/>
                    <a:pt x="13846" y="3906"/>
                    <a:pt x="13846" y="3906"/>
                  </a:cubicBezTo>
                  <a:close/>
                  <a:moveTo>
                    <a:pt x="12475" y="14778"/>
                  </a:moveTo>
                  <a:cubicBezTo>
                    <a:pt x="12516" y="14778"/>
                    <a:pt x="12564" y="14776"/>
                    <a:pt x="12595" y="14795"/>
                  </a:cubicBezTo>
                  <a:cubicBezTo>
                    <a:pt x="12555" y="14785"/>
                    <a:pt x="12514" y="14778"/>
                    <a:pt x="12475" y="14778"/>
                  </a:cubicBezTo>
                  <a:cubicBezTo>
                    <a:pt x="12476" y="14778"/>
                    <a:pt x="12514" y="14778"/>
                    <a:pt x="12475" y="14778"/>
                  </a:cubicBezTo>
                  <a:close/>
                  <a:moveTo>
                    <a:pt x="7113" y="17141"/>
                  </a:moveTo>
                  <a:cubicBezTo>
                    <a:pt x="7109" y="17139"/>
                    <a:pt x="7101" y="17127"/>
                    <a:pt x="7096" y="17118"/>
                  </a:cubicBezTo>
                  <a:cubicBezTo>
                    <a:pt x="7113" y="17112"/>
                    <a:pt x="7129" y="17104"/>
                    <a:pt x="7143" y="17096"/>
                  </a:cubicBezTo>
                  <a:cubicBezTo>
                    <a:pt x="7135" y="17114"/>
                    <a:pt x="7137" y="17132"/>
                    <a:pt x="7149" y="17150"/>
                  </a:cubicBezTo>
                  <a:lnTo>
                    <a:pt x="7113" y="17141"/>
                  </a:lnTo>
                  <a:cubicBezTo>
                    <a:pt x="7109" y="17139"/>
                    <a:pt x="7113" y="17141"/>
                    <a:pt x="7113" y="17141"/>
                  </a:cubicBezTo>
                  <a:close/>
                  <a:moveTo>
                    <a:pt x="4271" y="153"/>
                  </a:moveTo>
                  <a:cubicBezTo>
                    <a:pt x="4271" y="153"/>
                    <a:pt x="4274" y="153"/>
                    <a:pt x="4271" y="153"/>
                  </a:cubicBezTo>
                  <a:cubicBezTo>
                    <a:pt x="4271" y="153"/>
                    <a:pt x="4271" y="153"/>
                    <a:pt x="4271" y="153"/>
                  </a:cubicBezTo>
                  <a:close/>
                  <a:moveTo>
                    <a:pt x="21083" y="5876"/>
                  </a:moveTo>
                  <a:cubicBezTo>
                    <a:pt x="20878" y="5351"/>
                    <a:pt x="20177" y="5444"/>
                    <a:pt x="19555" y="5083"/>
                  </a:cubicBezTo>
                  <a:cubicBezTo>
                    <a:pt x="19066" y="4799"/>
                    <a:pt x="18685" y="4740"/>
                    <a:pt x="18023" y="4717"/>
                  </a:cubicBezTo>
                  <a:cubicBezTo>
                    <a:pt x="17537" y="4700"/>
                    <a:pt x="17283" y="4482"/>
                    <a:pt x="16812" y="4685"/>
                  </a:cubicBezTo>
                  <a:cubicBezTo>
                    <a:pt x="16950" y="4215"/>
                    <a:pt x="15462" y="3995"/>
                    <a:pt x="14945" y="4103"/>
                  </a:cubicBezTo>
                  <a:cubicBezTo>
                    <a:pt x="14955" y="4083"/>
                    <a:pt x="15053" y="3900"/>
                    <a:pt x="15053" y="3900"/>
                  </a:cubicBezTo>
                  <a:cubicBezTo>
                    <a:pt x="14663" y="3887"/>
                    <a:pt x="14273" y="3873"/>
                    <a:pt x="13883" y="3862"/>
                  </a:cubicBezTo>
                  <a:cubicBezTo>
                    <a:pt x="14117" y="3655"/>
                    <a:pt x="14501" y="3533"/>
                    <a:pt x="14274" y="3246"/>
                  </a:cubicBezTo>
                  <a:cubicBezTo>
                    <a:pt x="13791" y="3298"/>
                    <a:pt x="13738" y="2329"/>
                    <a:pt x="13421" y="2513"/>
                  </a:cubicBezTo>
                  <a:cubicBezTo>
                    <a:pt x="13222" y="2341"/>
                    <a:pt x="12877" y="2206"/>
                    <a:pt x="12575" y="2135"/>
                  </a:cubicBezTo>
                  <a:cubicBezTo>
                    <a:pt x="12586" y="2119"/>
                    <a:pt x="12595" y="2102"/>
                    <a:pt x="12600" y="2085"/>
                  </a:cubicBezTo>
                  <a:cubicBezTo>
                    <a:pt x="12472" y="2018"/>
                    <a:pt x="11718" y="1855"/>
                    <a:pt x="11552" y="2009"/>
                  </a:cubicBezTo>
                  <a:cubicBezTo>
                    <a:pt x="11407" y="1950"/>
                    <a:pt x="11152" y="1951"/>
                    <a:pt x="10982" y="1957"/>
                  </a:cubicBezTo>
                  <a:lnTo>
                    <a:pt x="10971" y="1915"/>
                  </a:lnTo>
                  <a:lnTo>
                    <a:pt x="10942" y="1935"/>
                  </a:lnTo>
                  <a:cubicBezTo>
                    <a:pt x="10847" y="1887"/>
                    <a:pt x="10590" y="1730"/>
                    <a:pt x="10461" y="1730"/>
                  </a:cubicBezTo>
                  <a:cubicBezTo>
                    <a:pt x="10603" y="1730"/>
                    <a:pt x="10202" y="1408"/>
                    <a:pt x="10132" y="1370"/>
                  </a:cubicBezTo>
                  <a:cubicBezTo>
                    <a:pt x="10175" y="1376"/>
                    <a:pt x="10205" y="1380"/>
                    <a:pt x="10205" y="1380"/>
                  </a:cubicBezTo>
                  <a:cubicBezTo>
                    <a:pt x="9946" y="1224"/>
                    <a:pt x="9692" y="1045"/>
                    <a:pt x="9292" y="1115"/>
                  </a:cubicBezTo>
                  <a:cubicBezTo>
                    <a:pt x="9308" y="1100"/>
                    <a:pt x="9312" y="1069"/>
                    <a:pt x="9318" y="1047"/>
                  </a:cubicBezTo>
                  <a:cubicBezTo>
                    <a:pt x="9756" y="901"/>
                    <a:pt x="8958" y="655"/>
                    <a:pt x="8719" y="691"/>
                  </a:cubicBezTo>
                  <a:cubicBezTo>
                    <a:pt x="8697" y="649"/>
                    <a:pt x="8672" y="637"/>
                    <a:pt x="8622" y="605"/>
                  </a:cubicBezTo>
                  <a:cubicBezTo>
                    <a:pt x="8595" y="615"/>
                    <a:pt x="8857" y="603"/>
                    <a:pt x="8946" y="583"/>
                  </a:cubicBezTo>
                  <a:lnTo>
                    <a:pt x="8946" y="424"/>
                  </a:lnTo>
                  <a:cubicBezTo>
                    <a:pt x="8584" y="419"/>
                    <a:pt x="8041" y="370"/>
                    <a:pt x="7753" y="527"/>
                  </a:cubicBezTo>
                  <a:cubicBezTo>
                    <a:pt x="7325" y="761"/>
                    <a:pt x="7238" y="462"/>
                    <a:pt x="6865" y="462"/>
                  </a:cubicBezTo>
                  <a:cubicBezTo>
                    <a:pt x="6651" y="462"/>
                    <a:pt x="6162" y="582"/>
                    <a:pt x="6100" y="423"/>
                  </a:cubicBezTo>
                  <a:cubicBezTo>
                    <a:pt x="6035" y="257"/>
                    <a:pt x="5794" y="173"/>
                    <a:pt x="5530" y="201"/>
                  </a:cubicBezTo>
                  <a:cubicBezTo>
                    <a:pt x="5798" y="201"/>
                    <a:pt x="4516" y="-254"/>
                    <a:pt x="5126" y="246"/>
                  </a:cubicBezTo>
                  <a:cubicBezTo>
                    <a:pt x="4964" y="310"/>
                    <a:pt x="4729" y="281"/>
                    <a:pt x="4573" y="365"/>
                  </a:cubicBezTo>
                  <a:cubicBezTo>
                    <a:pt x="4569" y="357"/>
                    <a:pt x="4565" y="351"/>
                    <a:pt x="4561" y="344"/>
                  </a:cubicBezTo>
                  <a:cubicBezTo>
                    <a:pt x="4686" y="310"/>
                    <a:pt x="4802" y="265"/>
                    <a:pt x="4906" y="212"/>
                  </a:cubicBezTo>
                  <a:cubicBezTo>
                    <a:pt x="4915" y="-229"/>
                    <a:pt x="4397" y="153"/>
                    <a:pt x="4270" y="153"/>
                  </a:cubicBezTo>
                  <a:cubicBezTo>
                    <a:pt x="4167" y="164"/>
                    <a:pt x="3359" y="353"/>
                    <a:pt x="3319" y="417"/>
                  </a:cubicBezTo>
                  <a:lnTo>
                    <a:pt x="3145" y="383"/>
                  </a:lnTo>
                  <a:cubicBezTo>
                    <a:pt x="2836" y="502"/>
                    <a:pt x="2710" y="657"/>
                    <a:pt x="2597" y="861"/>
                  </a:cubicBezTo>
                  <a:lnTo>
                    <a:pt x="2632" y="881"/>
                  </a:lnTo>
                  <a:lnTo>
                    <a:pt x="2609" y="891"/>
                  </a:lnTo>
                  <a:cubicBezTo>
                    <a:pt x="2609" y="891"/>
                    <a:pt x="2630" y="919"/>
                    <a:pt x="2631" y="920"/>
                  </a:cubicBezTo>
                  <a:cubicBezTo>
                    <a:pt x="2441" y="925"/>
                    <a:pt x="2439" y="994"/>
                    <a:pt x="2367" y="1082"/>
                  </a:cubicBezTo>
                  <a:cubicBezTo>
                    <a:pt x="2327" y="1132"/>
                    <a:pt x="2134" y="1188"/>
                    <a:pt x="2046" y="1216"/>
                  </a:cubicBezTo>
                  <a:cubicBezTo>
                    <a:pt x="2006" y="1191"/>
                    <a:pt x="1971" y="1160"/>
                    <a:pt x="1938" y="1132"/>
                  </a:cubicBezTo>
                  <a:lnTo>
                    <a:pt x="1757" y="1278"/>
                  </a:lnTo>
                  <a:lnTo>
                    <a:pt x="1868" y="1415"/>
                  </a:lnTo>
                  <a:lnTo>
                    <a:pt x="1840" y="1419"/>
                  </a:lnTo>
                  <a:lnTo>
                    <a:pt x="1824" y="1473"/>
                  </a:lnTo>
                  <a:lnTo>
                    <a:pt x="1805" y="1460"/>
                  </a:lnTo>
                  <a:cubicBezTo>
                    <a:pt x="1758" y="1481"/>
                    <a:pt x="1709" y="1500"/>
                    <a:pt x="1658" y="1517"/>
                  </a:cubicBezTo>
                  <a:cubicBezTo>
                    <a:pt x="1549" y="1674"/>
                    <a:pt x="1707" y="1979"/>
                    <a:pt x="1798" y="2121"/>
                  </a:cubicBezTo>
                  <a:lnTo>
                    <a:pt x="1623" y="2198"/>
                  </a:lnTo>
                  <a:cubicBezTo>
                    <a:pt x="1623" y="2198"/>
                    <a:pt x="1757" y="2274"/>
                    <a:pt x="1768" y="2279"/>
                  </a:cubicBezTo>
                  <a:cubicBezTo>
                    <a:pt x="1773" y="2424"/>
                    <a:pt x="1650" y="2661"/>
                    <a:pt x="1803" y="2773"/>
                  </a:cubicBezTo>
                  <a:cubicBezTo>
                    <a:pt x="1723" y="2851"/>
                    <a:pt x="1540" y="2983"/>
                    <a:pt x="1532" y="3078"/>
                  </a:cubicBezTo>
                  <a:cubicBezTo>
                    <a:pt x="1139" y="3076"/>
                    <a:pt x="1182" y="3360"/>
                    <a:pt x="947" y="3451"/>
                  </a:cubicBezTo>
                  <a:cubicBezTo>
                    <a:pt x="945" y="3436"/>
                    <a:pt x="951" y="3434"/>
                    <a:pt x="966" y="3447"/>
                  </a:cubicBezTo>
                  <a:cubicBezTo>
                    <a:pt x="608" y="3513"/>
                    <a:pt x="413" y="3554"/>
                    <a:pt x="434" y="3830"/>
                  </a:cubicBezTo>
                  <a:cubicBezTo>
                    <a:pt x="410" y="3843"/>
                    <a:pt x="192" y="4024"/>
                    <a:pt x="245" y="4024"/>
                  </a:cubicBezTo>
                  <a:lnTo>
                    <a:pt x="236" y="4024"/>
                  </a:lnTo>
                  <a:cubicBezTo>
                    <a:pt x="54" y="4141"/>
                    <a:pt x="48" y="4311"/>
                    <a:pt x="120" y="4482"/>
                  </a:cubicBezTo>
                  <a:cubicBezTo>
                    <a:pt x="-250" y="4580"/>
                    <a:pt x="355" y="4716"/>
                    <a:pt x="355" y="4730"/>
                  </a:cubicBezTo>
                  <a:cubicBezTo>
                    <a:pt x="361" y="4790"/>
                    <a:pt x="347" y="4826"/>
                    <a:pt x="446" y="4867"/>
                  </a:cubicBezTo>
                  <a:cubicBezTo>
                    <a:pt x="418" y="4880"/>
                    <a:pt x="385" y="4889"/>
                    <a:pt x="354" y="4898"/>
                  </a:cubicBezTo>
                  <a:lnTo>
                    <a:pt x="401" y="5044"/>
                  </a:lnTo>
                  <a:cubicBezTo>
                    <a:pt x="360" y="5065"/>
                    <a:pt x="295" y="5073"/>
                    <a:pt x="243" y="5074"/>
                  </a:cubicBezTo>
                  <a:cubicBezTo>
                    <a:pt x="-96" y="5327"/>
                    <a:pt x="100" y="5478"/>
                    <a:pt x="253" y="5724"/>
                  </a:cubicBezTo>
                  <a:cubicBezTo>
                    <a:pt x="-131" y="5758"/>
                    <a:pt x="906" y="6336"/>
                    <a:pt x="977" y="6405"/>
                  </a:cubicBezTo>
                  <a:cubicBezTo>
                    <a:pt x="1473" y="6884"/>
                    <a:pt x="1943" y="7410"/>
                    <a:pt x="2366" y="7917"/>
                  </a:cubicBezTo>
                  <a:cubicBezTo>
                    <a:pt x="2792" y="8429"/>
                    <a:pt x="2834" y="8747"/>
                    <a:pt x="3754" y="9047"/>
                  </a:cubicBezTo>
                  <a:cubicBezTo>
                    <a:pt x="4138" y="9172"/>
                    <a:pt x="4518" y="9326"/>
                    <a:pt x="4908" y="9441"/>
                  </a:cubicBezTo>
                  <a:cubicBezTo>
                    <a:pt x="5168" y="9517"/>
                    <a:pt x="5201" y="9759"/>
                    <a:pt x="5520" y="9800"/>
                  </a:cubicBezTo>
                  <a:cubicBezTo>
                    <a:pt x="5673" y="10251"/>
                    <a:pt x="5783" y="10655"/>
                    <a:pt x="5791" y="11117"/>
                  </a:cubicBezTo>
                  <a:cubicBezTo>
                    <a:pt x="5711" y="11122"/>
                    <a:pt x="5913" y="12338"/>
                    <a:pt x="5907" y="12464"/>
                  </a:cubicBezTo>
                  <a:cubicBezTo>
                    <a:pt x="5882" y="13059"/>
                    <a:pt x="5883" y="13548"/>
                    <a:pt x="6193" y="14121"/>
                  </a:cubicBezTo>
                  <a:lnTo>
                    <a:pt x="6225" y="14132"/>
                  </a:lnTo>
                  <a:cubicBezTo>
                    <a:pt x="6430" y="14543"/>
                    <a:pt x="6291" y="15161"/>
                    <a:pt x="6165" y="15567"/>
                  </a:cubicBezTo>
                  <a:lnTo>
                    <a:pt x="5959" y="15469"/>
                  </a:lnTo>
                  <a:cubicBezTo>
                    <a:pt x="6052" y="15704"/>
                    <a:pt x="6153" y="16040"/>
                    <a:pt x="6421" y="16224"/>
                  </a:cubicBezTo>
                  <a:cubicBezTo>
                    <a:pt x="6507" y="16420"/>
                    <a:pt x="6366" y="16837"/>
                    <a:pt x="6657" y="17019"/>
                  </a:cubicBezTo>
                  <a:lnTo>
                    <a:pt x="6608" y="17029"/>
                  </a:lnTo>
                  <a:cubicBezTo>
                    <a:pt x="6637" y="17135"/>
                    <a:pt x="6673" y="17242"/>
                    <a:pt x="6698" y="17348"/>
                  </a:cubicBezTo>
                  <a:cubicBezTo>
                    <a:pt x="6724" y="17460"/>
                    <a:pt x="6961" y="17753"/>
                    <a:pt x="7204" y="17552"/>
                  </a:cubicBezTo>
                  <a:cubicBezTo>
                    <a:pt x="7368" y="17415"/>
                    <a:pt x="7130" y="17379"/>
                    <a:pt x="7104" y="17271"/>
                  </a:cubicBezTo>
                  <a:cubicBezTo>
                    <a:pt x="7153" y="17247"/>
                    <a:pt x="7205" y="17224"/>
                    <a:pt x="7258" y="17204"/>
                  </a:cubicBezTo>
                  <a:cubicBezTo>
                    <a:pt x="7266" y="17207"/>
                    <a:pt x="7274" y="17209"/>
                    <a:pt x="7283" y="17212"/>
                  </a:cubicBezTo>
                  <a:cubicBezTo>
                    <a:pt x="7428" y="17330"/>
                    <a:pt x="7359" y="17669"/>
                    <a:pt x="7457" y="17825"/>
                  </a:cubicBezTo>
                  <a:cubicBezTo>
                    <a:pt x="7064" y="17733"/>
                    <a:pt x="6781" y="17992"/>
                    <a:pt x="7244" y="18037"/>
                  </a:cubicBezTo>
                  <a:cubicBezTo>
                    <a:pt x="7249" y="18089"/>
                    <a:pt x="7372" y="18164"/>
                    <a:pt x="7414" y="18219"/>
                  </a:cubicBezTo>
                  <a:cubicBezTo>
                    <a:pt x="7100" y="18171"/>
                    <a:pt x="6990" y="18391"/>
                    <a:pt x="6948" y="18541"/>
                  </a:cubicBezTo>
                  <a:cubicBezTo>
                    <a:pt x="6858" y="18867"/>
                    <a:pt x="7590" y="18545"/>
                    <a:pt x="7695" y="18694"/>
                  </a:cubicBezTo>
                  <a:cubicBezTo>
                    <a:pt x="7722" y="18862"/>
                    <a:pt x="7638" y="18904"/>
                    <a:pt x="7476" y="18960"/>
                  </a:cubicBezTo>
                  <a:cubicBezTo>
                    <a:pt x="7193" y="19058"/>
                    <a:pt x="7547" y="19380"/>
                    <a:pt x="7676" y="19483"/>
                  </a:cubicBezTo>
                  <a:cubicBezTo>
                    <a:pt x="7806" y="19585"/>
                    <a:pt x="8719" y="19925"/>
                    <a:pt x="8709" y="20034"/>
                  </a:cubicBezTo>
                  <a:cubicBezTo>
                    <a:pt x="8675" y="20055"/>
                    <a:pt x="8539" y="20057"/>
                    <a:pt x="8495" y="20060"/>
                  </a:cubicBezTo>
                  <a:cubicBezTo>
                    <a:pt x="8668" y="20215"/>
                    <a:pt x="8970" y="20245"/>
                    <a:pt x="9155" y="20402"/>
                  </a:cubicBezTo>
                  <a:cubicBezTo>
                    <a:pt x="9472" y="20673"/>
                    <a:pt x="9686" y="20866"/>
                    <a:pt x="10256" y="20922"/>
                  </a:cubicBezTo>
                  <a:cubicBezTo>
                    <a:pt x="10224" y="21093"/>
                    <a:pt x="10989" y="21099"/>
                    <a:pt x="11173" y="21106"/>
                  </a:cubicBezTo>
                  <a:cubicBezTo>
                    <a:pt x="11320" y="21272"/>
                    <a:pt x="11860" y="21266"/>
                    <a:pt x="12121" y="21346"/>
                  </a:cubicBezTo>
                  <a:cubicBezTo>
                    <a:pt x="12171" y="21325"/>
                    <a:pt x="12226" y="21311"/>
                    <a:pt x="12286" y="21303"/>
                  </a:cubicBezTo>
                  <a:cubicBezTo>
                    <a:pt x="12279" y="21275"/>
                    <a:pt x="12265" y="21249"/>
                    <a:pt x="12243" y="21224"/>
                  </a:cubicBezTo>
                  <a:cubicBezTo>
                    <a:pt x="12367" y="21226"/>
                    <a:pt x="12609" y="21245"/>
                    <a:pt x="12688" y="21175"/>
                  </a:cubicBezTo>
                  <a:cubicBezTo>
                    <a:pt x="13408" y="21075"/>
                    <a:pt x="12856" y="20944"/>
                    <a:pt x="12432" y="20879"/>
                  </a:cubicBezTo>
                  <a:cubicBezTo>
                    <a:pt x="12038" y="20820"/>
                    <a:pt x="11669" y="20556"/>
                    <a:pt x="11367" y="20396"/>
                  </a:cubicBezTo>
                  <a:lnTo>
                    <a:pt x="11371" y="20394"/>
                  </a:lnTo>
                  <a:cubicBezTo>
                    <a:pt x="11287" y="20307"/>
                    <a:pt x="11160" y="20275"/>
                    <a:pt x="11013" y="20336"/>
                  </a:cubicBezTo>
                  <a:cubicBezTo>
                    <a:pt x="10986" y="20329"/>
                    <a:pt x="10938" y="20310"/>
                    <a:pt x="10929" y="20303"/>
                  </a:cubicBezTo>
                  <a:cubicBezTo>
                    <a:pt x="10926" y="20288"/>
                    <a:pt x="10923" y="20273"/>
                    <a:pt x="10922" y="20258"/>
                  </a:cubicBezTo>
                  <a:lnTo>
                    <a:pt x="11154" y="20296"/>
                  </a:lnTo>
                  <a:lnTo>
                    <a:pt x="11240" y="20191"/>
                  </a:lnTo>
                  <a:cubicBezTo>
                    <a:pt x="10960" y="20056"/>
                    <a:pt x="10729" y="19885"/>
                    <a:pt x="10600" y="19679"/>
                  </a:cubicBezTo>
                  <a:cubicBezTo>
                    <a:pt x="11043" y="19491"/>
                    <a:pt x="10850" y="19267"/>
                    <a:pt x="11190" y="19008"/>
                  </a:cubicBezTo>
                  <a:cubicBezTo>
                    <a:pt x="11610" y="18689"/>
                    <a:pt x="10881" y="18589"/>
                    <a:pt x="10564" y="18488"/>
                  </a:cubicBezTo>
                  <a:cubicBezTo>
                    <a:pt x="9933" y="18287"/>
                    <a:pt x="10482" y="18110"/>
                    <a:pt x="10762" y="17956"/>
                  </a:cubicBezTo>
                  <a:cubicBezTo>
                    <a:pt x="11082" y="17780"/>
                    <a:pt x="10532" y="17572"/>
                    <a:pt x="10925" y="17461"/>
                  </a:cubicBezTo>
                  <a:cubicBezTo>
                    <a:pt x="11053" y="17363"/>
                    <a:pt x="11542" y="17241"/>
                    <a:pt x="11132" y="17081"/>
                  </a:cubicBezTo>
                  <a:cubicBezTo>
                    <a:pt x="10719" y="16920"/>
                    <a:pt x="10542" y="17195"/>
                    <a:pt x="10370" y="16756"/>
                  </a:cubicBezTo>
                  <a:cubicBezTo>
                    <a:pt x="10280" y="16736"/>
                    <a:pt x="10698" y="16839"/>
                    <a:pt x="10701" y="16840"/>
                  </a:cubicBezTo>
                  <a:cubicBezTo>
                    <a:pt x="10852" y="16881"/>
                    <a:pt x="11044" y="16917"/>
                    <a:pt x="11208" y="16879"/>
                  </a:cubicBezTo>
                  <a:cubicBezTo>
                    <a:pt x="11677" y="16774"/>
                    <a:pt x="11296" y="16620"/>
                    <a:pt x="11327" y="16476"/>
                  </a:cubicBezTo>
                  <a:lnTo>
                    <a:pt x="11391" y="16465"/>
                  </a:lnTo>
                  <a:cubicBezTo>
                    <a:pt x="11399" y="16341"/>
                    <a:pt x="11312" y="16265"/>
                    <a:pt x="11208" y="16169"/>
                  </a:cubicBezTo>
                  <a:cubicBezTo>
                    <a:pt x="11664" y="16259"/>
                    <a:pt x="12455" y="16159"/>
                    <a:pt x="12835" y="15994"/>
                  </a:cubicBezTo>
                  <a:cubicBezTo>
                    <a:pt x="13028" y="15910"/>
                    <a:pt x="13154" y="15698"/>
                    <a:pt x="13228" y="15565"/>
                  </a:cubicBezTo>
                  <a:cubicBezTo>
                    <a:pt x="13402" y="15253"/>
                    <a:pt x="12911" y="15333"/>
                    <a:pt x="12834" y="15144"/>
                  </a:cubicBezTo>
                  <a:cubicBezTo>
                    <a:pt x="12802" y="15022"/>
                    <a:pt x="12963" y="14987"/>
                    <a:pt x="12778" y="14873"/>
                  </a:cubicBezTo>
                  <a:cubicBezTo>
                    <a:pt x="13254" y="14989"/>
                    <a:pt x="14069" y="14954"/>
                    <a:pt x="14075" y="14543"/>
                  </a:cubicBezTo>
                  <a:cubicBezTo>
                    <a:pt x="14715" y="14565"/>
                    <a:pt x="14622" y="13934"/>
                    <a:pt x="14861" y="13689"/>
                  </a:cubicBezTo>
                  <a:cubicBezTo>
                    <a:pt x="14826" y="13753"/>
                    <a:pt x="14779" y="13815"/>
                    <a:pt x="14699" y="13862"/>
                  </a:cubicBezTo>
                  <a:lnTo>
                    <a:pt x="14810" y="13932"/>
                  </a:lnTo>
                  <a:lnTo>
                    <a:pt x="14823" y="13925"/>
                  </a:lnTo>
                  <a:lnTo>
                    <a:pt x="14866" y="13945"/>
                  </a:lnTo>
                  <a:cubicBezTo>
                    <a:pt x="15391" y="13663"/>
                    <a:pt x="15253" y="13268"/>
                    <a:pt x="15713" y="12979"/>
                  </a:cubicBezTo>
                  <a:cubicBezTo>
                    <a:pt x="16218" y="12660"/>
                    <a:pt x="15525" y="12151"/>
                    <a:pt x="15954" y="11777"/>
                  </a:cubicBezTo>
                  <a:cubicBezTo>
                    <a:pt x="16313" y="11463"/>
                    <a:pt x="17360" y="11121"/>
                    <a:pt x="17972" y="11165"/>
                  </a:cubicBezTo>
                  <a:cubicBezTo>
                    <a:pt x="18474" y="11201"/>
                    <a:pt x="18489" y="10927"/>
                    <a:pt x="18940" y="10851"/>
                  </a:cubicBezTo>
                  <a:cubicBezTo>
                    <a:pt x="18679" y="10613"/>
                    <a:pt x="19041" y="10505"/>
                    <a:pt x="19136" y="10300"/>
                  </a:cubicBezTo>
                  <a:cubicBezTo>
                    <a:pt x="19263" y="10026"/>
                    <a:pt x="19440" y="9737"/>
                    <a:pt x="19532" y="9473"/>
                  </a:cubicBezTo>
                  <a:cubicBezTo>
                    <a:pt x="19677" y="9053"/>
                    <a:pt x="19187" y="8394"/>
                    <a:pt x="19505" y="8013"/>
                  </a:cubicBezTo>
                  <a:cubicBezTo>
                    <a:pt x="20005" y="8053"/>
                    <a:pt x="20030" y="7526"/>
                    <a:pt x="20245" y="7340"/>
                  </a:cubicBezTo>
                  <a:cubicBezTo>
                    <a:pt x="20849" y="6817"/>
                    <a:pt x="21350" y="6573"/>
                    <a:pt x="21083" y="5876"/>
                  </a:cubicBezTo>
                  <a:cubicBezTo>
                    <a:pt x="21071" y="5847"/>
                    <a:pt x="21253" y="6319"/>
                    <a:pt x="21083" y="5876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06" name="Google Shape;1006;p14"/>
            <p:cNvSpPr/>
            <p:nvPr/>
          </p:nvSpPr>
          <p:spPr>
            <a:xfrm>
              <a:off x="2064861" y="5048701"/>
              <a:ext cx="6086837" cy="3619949"/>
            </a:xfrm>
            <a:custGeom>
              <a:avLst/>
              <a:gdLst/>
              <a:ahLst/>
              <a:cxnLst/>
              <a:rect l="l" t="t" r="r" b="b"/>
              <a:pathLst>
                <a:path w="21446" h="21465" extrusionOk="0">
                  <a:moveTo>
                    <a:pt x="13469" y="3580"/>
                  </a:moveTo>
                  <a:cubicBezTo>
                    <a:pt x="13690" y="3383"/>
                    <a:pt x="13241" y="3198"/>
                    <a:pt x="13219" y="3654"/>
                  </a:cubicBezTo>
                  <a:cubicBezTo>
                    <a:pt x="13301" y="3647"/>
                    <a:pt x="13395" y="3646"/>
                    <a:pt x="13469" y="3580"/>
                  </a:cubicBezTo>
                  <a:cubicBezTo>
                    <a:pt x="13488" y="3563"/>
                    <a:pt x="13429" y="3616"/>
                    <a:pt x="13469" y="3580"/>
                  </a:cubicBezTo>
                  <a:close/>
                  <a:moveTo>
                    <a:pt x="11812" y="960"/>
                  </a:moveTo>
                  <a:cubicBezTo>
                    <a:pt x="11873" y="975"/>
                    <a:pt x="12398" y="1247"/>
                    <a:pt x="12369" y="928"/>
                  </a:cubicBezTo>
                  <a:cubicBezTo>
                    <a:pt x="12352" y="748"/>
                    <a:pt x="11916" y="805"/>
                    <a:pt x="11875" y="809"/>
                  </a:cubicBezTo>
                  <a:cubicBezTo>
                    <a:pt x="11884" y="836"/>
                    <a:pt x="11971" y="855"/>
                    <a:pt x="11950" y="900"/>
                  </a:cubicBezTo>
                  <a:cubicBezTo>
                    <a:pt x="11906" y="934"/>
                    <a:pt x="11860" y="954"/>
                    <a:pt x="11812" y="960"/>
                  </a:cubicBezTo>
                  <a:cubicBezTo>
                    <a:pt x="11855" y="970"/>
                    <a:pt x="11846" y="935"/>
                    <a:pt x="11812" y="960"/>
                  </a:cubicBezTo>
                  <a:close/>
                  <a:moveTo>
                    <a:pt x="11540" y="1517"/>
                  </a:moveTo>
                  <a:cubicBezTo>
                    <a:pt x="11523" y="1533"/>
                    <a:pt x="11515" y="1556"/>
                    <a:pt x="11513" y="1586"/>
                  </a:cubicBezTo>
                  <a:cubicBezTo>
                    <a:pt x="11538" y="1636"/>
                    <a:pt x="11761" y="1589"/>
                    <a:pt x="11799" y="1596"/>
                  </a:cubicBezTo>
                  <a:cubicBezTo>
                    <a:pt x="11765" y="1635"/>
                    <a:pt x="11679" y="1642"/>
                    <a:pt x="11690" y="1736"/>
                  </a:cubicBezTo>
                  <a:cubicBezTo>
                    <a:pt x="11831" y="1761"/>
                    <a:pt x="11923" y="1736"/>
                    <a:pt x="12042" y="1625"/>
                  </a:cubicBezTo>
                  <a:cubicBezTo>
                    <a:pt x="12061" y="1607"/>
                    <a:pt x="12223" y="1391"/>
                    <a:pt x="12222" y="1391"/>
                  </a:cubicBezTo>
                  <a:cubicBezTo>
                    <a:pt x="12126" y="1354"/>
                    <a:pt x="11952" y="1272"/>
                    <a:pt x="11858" y="1369"/>
                  </a:cubicBezTo>
                  <a:cubicBezTo>
                    <a:pt x="11884" y="1388"/>
                    <a:pt x="11887" y="1414"/>
                    <a:pt x="11867" y="1446"/>
                  </a:cubicBezTo>
                  <a:cubicBezTo>
                    <a:pt x="11799" y="1500"/>
                    <a:pt x="11752" y="1289"/>
                    <a:pt x="11704" y="1540"/>
                  </a:cubicBezTo>
                  <a:cubicBezTo>
                    <a:pt x="11678" y="1531"/>
                    <a:pt x="11511" y="1089"/>
                    <a:pt x="11476" y="1479"/>
                  </a:cubicBezTo>
                  <a:cubicBezTo>
                    <a:pt x="11501" y="1477"/>
                    <a:pt x="11546" y="1464"/>
                    <a:pt x="11540" y="1517"/>
                  </a:cubicBezTo>
                  <a:cubicBezTo>
                    <a:pt x="11536" y="1546"/>
                    <a:pt x="11546" y="1464"/>
                    <a:pt x="11540" y="1517"/>
                  </a:cubicBezTo>
                  <a:close/>
                  <a:moveTo>
                    <a:pt x="12343" y="1561"/>
                  </a:moveTo>
                  <a:cubicBezTo>
                    <a:pt x="12265" y="1570"/>
                    <a:pt x="12133" y="1594"/>
                    <a:pt x="12080" y="1710"/>
                  </a:cubicBezTo>
                  <a:cubicBezTo>
                    <a:pt x="12161" y="1774"/>
                    <a:pt x="12265" y="1833"/>
                    <a:pt x="12355" y="1780"/>
                  </a:cubicBezTo>
                  <a:cubicBezTo>
                    <a:pt x="12461" y="1718"/>
                    <a:pt x="12469" y="1547"/>
                    <a:pt x="12343" y="1561"/>
                  </a:cubicBezTo>
                  <a:cubicBezTo>
                    <a:pt x="12307" y="1565"/>
                    <a:pt x="12374" y="1558"/>
                    <a:pt x="12343" y="1561"/>
                  </a:cubicBezTo>
                  <a:close/>
                  <a:moveTo>
                    <a:pt x="12410" y="1343"/>
                  </a:moveTo>
                  <a:cubicBezTo>
                    <a:pt x="12467" y="1514"/>
                    <a:pt x="12652" y="1308"/>
                    <a:pt x="12689" y="1408"/>
                  </a:cubicBezTo>
                  <a:cubicBezTo>
                    <a:pt x="12756" y="1588"/>
                    <a:pt x="12564" y="1588"/>
                    <a:pt x="12560" y="1740"/>
                  </a:cubicBezTo>
                  <a:cubicBezTo>
                    <a:pt x="12559" y="1806"/>
                    <a:pt x="12970" y="1815"/>
                    <a:pt x="12882" y="1823"/>
                  </a:cubicBezTo>
                  <a:cubicBezTo>
                    <a:pt x="13030" y="1809"/>
                    <a:pt x="13368" y="1722"/>
                    <a:pt x="13506" y="1791"/>
                  </a:cubicBezTo>
                  <a:cubicBezTo>
                    <a:pt x="13589" y="1831"/>
                    <a:pt x="13984" y="1801"/>
                    <a:pt x="13919" y="1685"/>
                  </a:cubicBezTo>
                  <a:cubicBezTo>
                    <a:pt x="13920" y="1684"/>
                    <a:pt x="14003" y="1641"/>
                    <a:pt x="13980" y="1596"/>
                  </a:cubicBezTo>
                  <a:cubicBezTo>
                    <a:pt x="13771" y="1178"/>
                    <a:pt x="13157" y="1950"/>
                    <a:pt x="12958" y="1442"/>
                  </a:cubicBezTo>
                  <a:cubicBezTo>
                    <a:pt x="12992" y="1431"/>
                    <a:pt x="13058" y="1449"/>
                    <a:pt x="13081" y="1404"/>
                  </a:cubicBezTo>
                  <a:cubicBezTo>
                    <a:pt x="12885" y="1396"/>
                    <a:pt x="12527" y="1042"/>
                    <a:pt x="12348" y="1306"/>
                  </a:cubicBezTo>
                  <a:cubicBezTo>
                    <a:pt x="12378" y="1305"/>
                    <a:pt x="12395" y="1296"/>
                    <a:pt x="12410" y="1343"/>
                  </a:cubicBezTo>
                  <a:cubicBezTo>
                    <a:pt x="12442" y="1437"/>
                    <a:pt x="12395" y="1296"/>
                    <a:pt x="12410" y="1343"/>
                  </a:cubicBezTo>
                  <a:close/>
                  <a:moveTo>
                    <a:pt x="12979" y="817"/>
                  </a:moveTo>
                  <a:cubicBezTo>
                    <a:pt x="13039" y="880"/>
                    <a:pt x="13140" y="853"/>
                    <a:pt x="13207" y="852"/>
                  </a:cubicBezTo>
                  <a:cubicBezTo>
                    <a:pt x="13084" y="883"/>
                    <a:pt x="12938" y="1062"/>
                    <a:pt x="13163" y="1076"/>
                  </a:cubicBezTo>
                  <a:cubicBezTo>
                    <a:pt x="13377" y="1089"/>
                    <a:pt x="13572" y="1002"/>
                    <a:pt x="13782" y="958"/>
                  </a:cubicBezTo>
                  <a:cubicBezTo>
                    <a:pt x="13737" y="967"/>
                    <a:pt x="13584" y="986"/>
                    <a:pt x="13559" y="1099"/>
                  </a:cubicBezTo>
                  <a:cubicBezTo>
                    <a:pt x="13580" y="1003"/>
                    <a:pt x="13857" y="1306"/>
                    <a:pt x="13649" y="1256"/>
                  </a:cubicBezTo>
                  <a:cubicBezTo>
                    <a:pt x="13603" y="1244"/>
                    <a:pt x="13628" y="1137"/>
                    <a:pt x="13533" y="1140"/>
                  </a:cubicBezTo>
                  <a:cubicBezTo>
                    <a:pt x="13468" y="1141"/>
                    <a:pt x="13398" y="1300"/>
                    <a:pt x="13427" y="1300"/>
                  </a:cubicBezTo>
                  <a:cubicBezTo>
                    <a:pt x="13372" y="1300"/>
                    <a:pt x="13151" y="1319"/>
                    <a:pt x="13130" y="1438"/>
                  </a:cubicBezTo>
                  <a:cubicBezTo>
                    <a:pt x="13122" y="1478"/>
                    <a:pt x="13969" y="1488"/>
                    <a:pt x="13968" y="1499"/>
                  </a:cubicBezTo>
                  <a:cubicBezTo>
                    <a:pt x="13938" y="1648"/>
                    <a:pt x="14311" y="1463"/>
                    <a:pt x="14398" y="1368"/>
                  </a:cubicBezTo>
                  <a:cubicBezTo>
                    <a:pt x="14357" y="1353"/>
                    <a:pt x="14292" y="1384"/>
                    <a:pt x="14260" y="1341"/>
                  </a:cubicBezTo>
                  <a:cubicBezTo>
                    <a:pt x="14328" y="1202"/>
                    <a:pt x="14429" y="1318"/>
                    <a:pt x="14487" y="1150"/>
                  </a:cubicBezTo>
                  <a:cubicBezTo>
                    <a:pt x="14506" y="1095"/>
                    <a:pt x="14889" y="1042"/>
                    <a:pt x="14959" y="976"/>
                  </a:cubicBezTo>
                  <a:cubicBezTo>
                    <a:pt x="14946" y="967"/>
                    <a:pt x="14932" y="942"/>
                    <a:pt x="14913" y="938"/>
                  </a:cubicBezTo>
                  <a:cubicBezTo>
                    <a:pt x="15062" y="776"/>
                    <a:pt x="15306" y="784"/>
                    <a:pt x="15473" y="712"/>
                  </a:cubicBezTo>
                  <a:cubicBezTo>
                    <a:pt x="15689" y="619"/>
                    <a:pt x="15909" y="518"/>
                    <a:pt x="16130" y="463"/>
                  </a:cubicBezTo>
                  <a:cubicBezTo>
                    <a:pt x="16193" y="447"/>
                    <a:pt x="16764" y="265"/>
                    <a:pt x="16765" y="236"/>
                  </a:cubicBezTo>
                  <a:cubicBezTo>
                    <a:pt x="16780" y="-66"/>
                    <a:pt x="13963" y="274"/>
                    <a:pt x="13714" y="383"/>
                  </a:cubicBezTo>
                  <a:cubicBezTo>
                    <a:pt x="13768" y="359"/>
                    <a:pt x="13968" y="567"/>
                    <a:pt x="14046" y="575"/>
                  </a:cubicBezTo>
                  <a:cubicBezTo>
                    <a:pt x="14043" y="577"/>
                    <a:pt x="14036" y="582"/>
                    <a:pt x="14032" y="585"/>
                  </a:cubicBezTo>
                  <a:cubicBezTo>
                    <a:pt x="14084" y="583"/>
                    <a:pt x="14144" y="588"/>
                    <a:pt x="14191" y="615"/>
                  </a:cubicBezTo>
                  <a:cubicBezTo>
                    <a:pt x="14055" y="618"/>
                    <a:pt x="13967" y="761"/>
                    <a:pt x="13851" y="771"/>
                  </a:cubicBezTo>
                  <a:cubicBezTo>
                    <a:pt x="13991" y="759"/>
                    <a:pt x="13756" y="604"/>
                    <a:pt x="13742" y="599"/>
                  </a:cubicBezTo>
                  <a:cubicBezTo>
                    <a:pt x="13560" y="535"/>
                    <a:pt x="13514" y="377"/>
                    <a:pt x="13306" y="485"/>
                  </a:cubicBezTo>
                  <a:cubicBezTo>
                    <a:pt x="13258" y="510"/>
                    <a:pt x="12851" y="682"/>
                    <a:pt x="12979" y="817"/>
                  </a:cubicBezTo>
                  <a:cubicBezTo>
                    <a:pt x="13039" y="880"/>
                    <a:pt x="12960" y="797"/>
                    <a:pt x="12979" y="817"/>
                  </a:cubicBezTo>
                  <a:close/>
                  <a:moveTo>
                    <a:pt x="9956" y="1618"/>
                  </a:moveTo>
                  <a:cubicBezTo>
                    <a:pt x="9927" y="1633"/>
                    <a:pt x="9879" y="1633"/>
                    <a:pt x="9868" y="1692"/>
                  </a:cubicBezTo>
                  <a:cubicBezTo>
                    <a:pt x="10060" y="1776"/>
                    <a:pt x="10254" y="1701"/>
                    <a:pt x="10449" y="1719"/>
                  </a:cubicBezTo>
                  <a:cubicBezTo>
                    <a:pt x="10414" y="1846"/>
                    <a:pt x="10163" y="1702"/>
                    <a:pt x="10102" y="1839"/>
                  </a:cubicBezTo>
                  <a:cubicBezTo>
                    <a:pt x="10212" y="2004"/>
                    <a:pt x="11297" y="1629"/>
                    <a:pt x="11264" y="1523"/>
                  </a:cubicBezTo>
                  <a:cubicBezTo>
                    <a:pt x="11241" y="1448"/>
                    <a:pt x="11154" y="1519"/>
                    <a:pt x="11121" y="1520"/>
                  </a:cubicBezTo>
                  <a:cubicBezTo>
                    <a:pt x="11011" y="1524"/>
                    <a:pt x="11109" y="1406"/>
                    <a:pt x="11112" y="1336"/>
                  </a:cubicBezTo>
                  <a:cubicBezTo>
                    <a:pt x="11026" y="1349"/>
                    <a:pt x="10944" y="1421"/>
                    <a:pt x="10859" y="1426"/>
                  </a:cubicBezTo>
                  <a:cubicBezTo>
                    <a:pt x="10881" y="1445"/>
                    <a:pt x="10896" y="1473"/>
                    <a:pt x="10905" y="1509"/>
                  </a:cubicBezTo>
                  <a:cubicBezTo>
                    <a:pt x="10875" y="1530"/>
                    <a:pt x="10842" y="1541"/>
                    <a:pt x="10809" y="1541"/>
                  </a:cubicBezTo>
                  <a:cubicBezTo>
                    <a:pt x="10841" y="1552"/>
                    <a:pt x="10868" y="1578"/>
                    <a:pt x="10889" y="1621"/>
                  </a:cubicBezTo>
                  <a:cubicBezTo>
                    <a:pt x="10849" y="1635"/>
                    <a:pt x="10644" y="1653"/>
                    <a:pt x="10590" y="1617"/>
                  </a:cubicBezTo>
                  <a:cubicBezTo>
                    <a:pt x="10607" y="1602"/>
                    <a:pt x="10622" y="1580"/>
                    <a:pt x="10634" y="1552"/>
                  </a:cubicBezTo>
                  <a:cubicBezTo>
                    <a:pt x="10580" y="1475"/>
                    <a:pt x="10519" y="1438"/>
                    <a:pt x="10450" y="1441"/>
                  </a:cubicBezTo>
                  <a:cubicBezTo>
                    <a:pt x="10531" y="1424"/>
                    <a:pt x="10345" y="1416"/>
                    <a:pt x="10317" y="1424"/>
                  </a:cubicBezTo>
                  <a:cubicBezTo>
                    <a:pt x="10190" y="1463"/>
                    <a:pt x="10078" y="1555"/>
                    <a:pt x="9956" y="1618"/>
                  </a:cubicBezTo>
                  <a:cubicBezTo>
                    <a:pt x="9927" y="1633"/>
                    <a:pt x="9966" y="1613"/>
                    <a:pt x="9956" y="1618"/>
                  </a:cubicBezTo>
                  <a:close/>
                  <a:moveTo>
                    <a:pt x="9929" y="1543"/>
                  </a:moveTo>
                  <a:cubicBezTo>
                    <a:pt x="9974" y="1525"/>
                    <a:pt x="10014" y="1494"/>
                    <a:pt x="10050" y="1451"/>
                  </a:cubicBezTo>
                  <a:cubicBezTo>
                    <a:pt x="10045" y="1424"/>
                    <a:pt x="9794" y="1559"/>
                    <a:pt x="9801" y="1595"/>
                  </a:cubicBezTo>
                  <a:cubicBezTo>
                    <a:pt x="9845" y="1591"/>
                    <a:pt x="9888" y="1574"/>
                    <a:pt x="9929" y="1543"/>
                  </a:cubicBezTo>
                  <a:cubicBezTo>
                    <a:pt x="9998" y="1504"/>
                    <a:pt x="9860" y="1583"/>
                    <a:pt x="9929" y="1543"/>
                  </a:cubicBezTo>
                  <a:close/>
                  <a:moveTo>
                    <a:pt x="8458" y="2722"/>
                  </a:moveTo>
                  <a:cubicBezTo>
                    <a:pt x="8713" y="2649"/>
                    <a:pt x="8960" y="2539"/>
                    <a:pt x="9190" y="2343"/>
                  </a:cubicBezTo>
                  <a:cubicBezTo>
                    <a:pt x="9189" y="2344"/>
                    <a:pt x="9188" y="2345"/>
                    <a:pt x="9187" y="2346"/>
                  </a:cubicBezTo>
                  <a:cubicBezTo>
                    <a:pt x="9193" y="2361"/>
                    <a:pt x="9203" y="2377"/>
                    <a:pt x="9208" y="2394"/>
                  </a:cubicBezTo>
                  <a:cubicBezTo>
                    <a:pt x="9114" y="2398"/>
                    <a:pt x="9036" y="2443"/>
                    <a:pt x="8963" y="2542"/>
                  </a:cubicBezTo>
                  <a:cubicBezTo>
                    <a:pt x="9074" y="2554"/>
                    <a:pt x="9184" y="2585"/>
                    <a:pt x="9297" y="2599"/>
                  </a:cubicBezTo>
                  <a:cubicBezTo>
                    <a:pt x="9255" y="2594"/>
                    <a:pt x="8938" y="2715"/>
                    <a:pt x="8936" y="2706"/>
                  </a:cubicBezTo>
                  <a:cubicBezTo>
                    <a:pt x="8936" y="2741"/>
                    <a:pt x="8942" y="2774"/>
                    <a:pt x="8956" y="2805"/>
                  </a:cubicBezTo>
                  <a:cubicBezTo>
                    <a:pt x="9103" y="2745"/>
                    <a:pt x="9448" y="2691"/>
                    <a:pt x="9582" y="2849"/>
                  </a:cubicBezTo>
                  <a:cubicBezTo>
                    <a:pt x="9551" y="2913"/>
                    <a:pt x="8856" y="2882"/>
                    <a:pt x="8862" y="2949"/>
                  </a:cubicBezTo>
                  <a:cubicBezTo>
                    <a:pt x="8874" y="3177"/>
                    <a:pt x="9180" y="3102"/>
                    <a:pt x="9149" y="3199"/>
                  </a:cubicBezTo>
                  <a:cubicBezTo>
                    <a:pt x="9065" y="3472"/>
                    <a:pt x="9738" y="3231"/>
                    <a:pt x="9834" y="3203"/>
                  </a:cubicBezTo>
                  <a:cubicBezTo>
                    <a:pt x="9865" y="3194"/>
                    <a:pt x="10026" y="3043"/>
                    <a:pt x="10058" y="3095"/>
                  </a:cubicBezTo>
                  <a:cubicBezTo>
                    <a:pt x="10131" y="3210"/>
                    <a:pt x="10234" y="3208"/>
                    <a:pt x="10328" y="3224"/>
                  </a:cubicBezTo>
                  <a:cubicBezTo>
                    <a:pt x="10400" y="3254"/>
                    <a:pt x="10469" y="3241"/>
                    <a:pt x="10535" y="3183"/>
                  </a:cubicBezTo>
                  <a:cubicBezTo>
                    <a:pt x="10533" y="3091"/>
                    <a:pt x="10553" y="3026"/>
                    <a:pt x="10596" y="2990"/>
                  </a:cubicBezTo>
                  <a:cubicBezTo>
                    <a:pt x="10666" y="2990"/>
                    <a:pt x="10750" y="3100"/>
                    <a:pt x="10786" y="2926"/>
                  </a:cubicBezTo>
                  <a:cubicBezTo>
                    <a:pt x="10764" y="2916"/>
                    <a:pt x="10516" y="2683"/>
                    <a:pt x="10523" y="2679"/>
                  </a:cubicBezTo>
                  <a:cubicBezTo>
                    <a:pt x="10641" y="2630"/>
                    <a:pt x="10784" y="2190"/>
                    <a:pt x="10609" y="2151"/>
                  </a:cubicBezTo>
                  <a:cubicBezTo>
                    <a:pt x="10498" y="2126"/>
                    <a:pt x="10454" y="2148"/>
                    <a:pt x="10396" y="2332"/>
                  </a:cubicBezTo>
                  <a:cubicBezTo>
                    <a:pt x="10338" y="2519"/>
                    <a:pt x="10278" y="2435"/>
                    <a:pt x="10222" y="2522"/>
                  </a:cubicBezTo>
                  <a:cubicBezTo>
                    <a:pt x="10476" y="2095"/>
                    <a:pt x="10069" y="2345"/>
                    <a:pt x="10009" y="2333"/>
                  </a:cubicBezTo>
                  <a:cubicBezTo>
                    <a:pt x="10021" y="2307"/>
                    <a:pt x="10032" y="2281"/>
                    <a:pt x="10044" y="2255"/>
                  </a:cubicBezTo>
                  <a:cubicBezTo>
                    <a:pt x="10057" y="2163"/>
                    <a:pt x="9691" y="2285"/>
                    <a:pt x="9691" y="2285"/>
                  </a:cubicBezTo>
                  <a:cubicBezTo>
                    <a:pt x="9712" y="2219"/>
                    <a:pt x="9831" y="2217"/>
                    <a:pt x="9823" y="2128"/>
                  </a:cubicBezTo>
                  <a:cubicBezTo>
                    <a:pt x="9715" y="2115"/>
                    <a:pt x="9720" y="1894"/>
                    <a:pt x="9581" y="1939"/>
                  </a:cubicBezTo>
                  <a:cubicBezTo>
                    <a:pt x="9442" y="1983"/>
                    <a:pt x="9346" y="1886"/>
                    <a:pt x="9211" y="1897"/>
                  </a:cubicBezTo>
                  <a:cubicBezTo>
                    <a:pt x="9072" y="1909"/>
                    <a:pt x="8936" y="1863"/>
                    <a:pt x="8874" y="2049"/>
                  </a:cubicBezTo>
                  <a:cubicBezTo>
                    <a:pt x="8829" y="2186"/>
                    <a:pt x="8709" y="2205"/>
                    <a:pt x="8630" y="2247"/>
                  </a:cubicBezTo>
                  <a:cubicBezTo>
                    <a:pt x="8639" y="2268"/>
                    <a:pt x="8634" y="2283"/>
                    <a:pt x="8637" y="2305"/>
                  </a:cubicBezTo>
                  <a:cubicBezTo>
                    <a:pt x="8541" y="2315"/>
                    <a:pt x="8399" y="2404"/>
                    <a:pt x="8326" y="2501"/>
                  </a:cubicBezTo>
                  <a:cubicBezTo>
                    <a:pt x="8414" y="2519"/>
                    <a:pt x="8476" y="2553"/>
                    <a:pt x="8458" y="2722"/>
                  </a:cubicBezTo>
                  <a:cubicBezTo>
                    <a:pt x="8561" y="2693"/>
                    <a:pt x="8476" y="2553"/>
                    <a:pt x="8458" y="2722"/>
                  </a:cubicBezTo>
                  <a:close/>
                  <a:moveTo>
                    <a:pt x="10788" y="2920"/>
                  </a:moveTo>
                  <a:cubicBezTo>
                    <a:pt x="10788" y="2922"/>
                    <a:pt x="10787" y="2924"/>
                    <a:pt x="10786" y="2926"/>
                  </a:cubicBezTo>
                  <a:cubicBezTo>
                    <a:pt x="10787" y="2926"/>
                    <a:pt x="10788" y="2927"/>
                    <a:pt x="10788" y="2927"/>
                  </a:cubicBezTo>
                  <a:lnTo>
                    <a:pt x="10788" y="2920"/>
                  </a:lnTo>
                  <a:cubicBezTo>
                    <a:pt x="10788" y="2922"/>
                    <a:pt x="10788" y="2920"/>
                    <a:pt x="10788" y="2920"/>
                  </a:cubicBezTo>
                  <a:close/>
                  <a:moveTo>
                    <a:pt x="14845" y="3703"/>
                  </a:moveTo>
                  <a:cubicBezTo>
                    <a:pt x="14830" y="3644"/>
                    <a:pt x="14818" y="3583"/>
                    <a:pt x="14809" y="3521"/>
                  </a:cubicBezTo>
                  <a:cubicBezTo>
                    <a:pt x="14759" y="3396"/>
                    <a:pt x="14636" y="3491"/>
                    <a:pt x="14569" y="3423"/>
                  </a:cubicBezTo>
                  <a:cubicBezTo>
                    <a:pt x="14417" y="3268"/>
                    <a:pt x="14634" y="3177"/>
                    <a:pt x="14687" y="3172"/>
                  </a:cubicBezTo>
                  <a:cubicBezTo>
                    <a:pt x="14685" y="3065"/>
                    <a:pt x="14562" y="3082"/>
                    <a:pt x="14562" y="3077"/>
                  </a:cubicBezTo>
                  <a:cubicBezTo>
                    <a:pt x="14566" y="2987"/>
                    <a:pt x="14661" y="3020"/>
                    <a:pt x="14691" y="3017"/>
                  </a:cubicBezTo>
                  <a:cubicBezTo>
                    <a:pt x="14715" y="2752"/>
                    <a:pt x="14458" y="2797"/>
                    <a:pt x="14398" y="2674"/>
                  </a:cubicBezTo>
                  <a:cubicBezTo>
                    <a:pt x="14297" y="2466"/>
                    <a:pt x="14274" y="2638"/>
                    <a:pt x="14138" y="2603"/>
                  </a:cubicBezTo>
                  <a:cubicBezTo>
                    <a:pt x="14105" y="2594"/>
                    <a:pt x="14091" y="2278"/>
                    <a:pt x="13930" y="2278"/>
                  </a:cubicBezTo>
                  <a:cubicBezTo>
                    <a:pt x="14160" y="2286"/>
                    <a:pt x="13539" y="1693"/>
                    <a:pt x="13605" y="2213"/>
                  </a:cubicBezTo>
                  <a:cubicBezTo>
                    <a:pt x="13613" y="2280"/>
                    <a:pt x="13730" y="2294"/>
                    <a:pt x="13757" y="2284"/>
                  </a:cubicBezTo>
                  <a:cubicBezTo>
                    <a:pt x="13706" y="2303"/>
                    <a:pt x="13443" y="2317"/>
                    <a:pt x="13420" y="2417"/>
                  </a:cubicBezTo>
                  <a:cubicBezTo>
                    <a:pt x="13454" y="2272"/>
                    <a:pt x="13709" y="1960"/>
                    <a:pt x="13401" y="2025"/>
                  </a:cubicBezTo>
                  <a:cubicBezTo>
                    <a:pt x="13347" y="2036"/>
                    <a:pt x="12807" y="2150"/>
                    <a:pt x="12973" y="2372"/>
                  </a:cubicBezTo>
                  <a:cubicBezTo>
                    <a:pt x="12938" y="2360"/>
                    <a:pt x="12807" y="2406"/>
                    <a:pt x="12832" y="2524"/>
                  </a:cubicBezTo>
                  <a:cubicBezTo>
                    <a:pt x="12710" y="2551"/>
                    <a:pt x="12996" y="2011"/>
                    <a:pt x="13152" y="2009"/>
                  </a:cubicBezTo>
                  <a:cubicBezTo>
                    <a:pt x="12916" y="2012"/>
                    <a:pt x="12718" y="2051"/>
                    <a:pt x="12507" y="2247"/>
                  </a:cubicBezTo>
                  <a:cubicBezTo>
                    <a:pt x="12356" y="2388"/>
                    <a:pt x="12233" y="2628"/>
                    <a:pt x="12496" y="2640"/>
                  </a:cubicBezTo>
                  <a:cubicBezTo>
                    <a:pt x="12501" y="2651"/>
                    <a:pt x="12507" y="2672"/>
                    <a:pt x="12508" y="2684"/>
                  </a:cubicBezTo>
                  <a:cubicBezTo>
                    <a:pt x="12039" y="2720"/>
                    <a:pt x="12531" y="2917"/>
                    <a:pt x="12735" y="2949"/>
                  </a:cubicBezTo>
                  <a:cubicBezTo>
                    <a:pt x="12874" y="2971"/>
                    <a:pt x="13393" y="3167"/>
                    <a:pt x="13399" y="2806"/>
                  </a:cubicBezTo>
                  <a:cubicBezTo>
                    <a:pt x="13466" y="2814"/>
                    <a:pt x="13468" y="2945"/>
                    <a:pt x="13483" y="3002"/>
                  </a:cubicBezTo>
                  <a:cubicBezTo>
                    <a:pt x="13510" y="2983"/>
                    <a:pt x="13523" y="2978"/>
                    <a:pt x="13552" y="3004"/>
                  </a:cubicBezTo>
                  <a:cubicBezTo>
                    <a:pt x="13544" y="3015"/>
                    <a:pt x="13540" y="3024"/>
                    <a:pt x="13526" y="3022"/>
                  </a:cubicBezTo>
                  <a:cubicBezTo>
                    <a:pt x="13583" y="3103"/>
                    <a:pt x="13975" y="3558"/>
                    <a:pt x="13787" y="3676"/>
                  </a:cubicBezTo>
                  <a:cubicBezTo>
                    <a:pt x="13689" y="3737"/>
                    <a:pt x="13620" y="3857"/>
                    <a:pt x="13513" y="3899"/>
                  </a:cubicBezTo>
                  <a:cubicBezTo>
                    <a:pt x="13386" y="3949"/>
                    <a:pt x="13559" y="4129"/>
                    <a:pt x="13451" y="4130"/>
                  </a:cubicBezTo>
                  <a:cubicBezTo>
                    <a:pt x="13251" y="4132"/>
                    <a:pt x="13070" y="4129"/>
                    <a:pt x="12906" y="4244"/>
                  </a:cubicBezTo>
                  <a:cubicBezTo>
                    <a:pt x="12617" y="4449"/>
                    <a:pt x="13323" y="4431"/>
                    <a:pt x="13292" y="4325"/>
                  </a:cubicBezTo>
                  <a:cubicBezTo>
                    <a:pt x="13296" y="4354"/>
                    <a:pt x="13301" y="4384"/>
                    <a:pt x="13305" y="4414"/>
                  </a:cubicBezTo>
                  <a:cubicBezTo>
                    <a:pt x="13334" y="4386"/>
                    <a:pt x="13513" y="4535"/>
                    <a:pt x="13543" y="4612"/>
                  </a:cubicBezTo>
                  <a:cubicBezTo>
                    <a:pt x="13561" y="4658"/>
                    <a:pt x="13446" y="4615"/>
                    <a:pt x="13484" y="4762"/>
                  </a:cubicBezTo>
                  <a:cubicBezTo>
                    <a:pt x="13504" y="4844"/>
                    <a:pt x="13682" y="4932"/>
                    <a:pt x="13705" y="4822"/>
                  </a:cubicBezTo>
                  <a:cubicBezTo>
                    <a:pt x="13671" y="4983"/>
                    <a:pt x="13904" y="5050"/>
                    <a:pt x="13968" y="5073"/>
                  </a:cubicBezTo>
                  <a:cubicBezTo>
                    <a:pt x="14189" y="5151"/>
                    <a:pt x="13892" y="4680"/>
                    <a:pt x="13879" y="4622"/>
                  </a:cubicBezTo>
                  <a:cubicBezTo>
                    <a:pt x="14050" y="4744"/>
                    <a:pt x="14339" y="5017"/>
                    <a:pt x="14391" y="4535"/>
                  </a:cubicBezTo>
                  <a:cubicBezTo>
                    <a:pt x="14398" y="4469"/>
                    <a:pt x="14359" y="4290"/>
                    <a:pt x="14325" y="4275"/>
                  </a:cubicBezTo>
                  <a:cubicBezTo>
                    <a:pt x="14117" y="4185"/>
                    <a:pt x="14320" y="4031"/>
                    <a:pt x="14265" y="3892"/>
                  </a:cubicBezTo>
                  <a:cubicBezTo>
                    <a:pt x="14331" y="3906"/>
                    <a:pt x="14429" y="3807"/>
                    <a:pt x="14451" y="3995"/>
                  </a:cubicBezTo>
                  <a:cubicBezTo>
                    <a:pt x="14473" y="3993"/>
                    <a:pt x="14497" y="3999"/>
                    <a:pt x="14519" y="4006"/>
                  </a:cubicBezTo>
                  <a:cubicBezTo>
                    <a:pt x="14394" y="4217"/>
                    <a:pt x="14802" y="4398"/>
                    <a:pt x="14726" y="4048"/>
                  </a:cubicBezTo>
                  <a:cubicBezTo>
                    <a:pt x="14755" y="4180"/>
                    <a:pt x="14950" y="3962"/>
                    <a:pt x="14989" y="3922"/>
                  </a:cubicBezTo>
                  <a:cubicBezTo>
                    <a:pt x="15173" y="3728"/>
                    <a:pt x="14884" y="3767"/>
                    <a:pt x="14845" y="3703"/>
                  </a:cubicBezTo>
                  <a:cubicBezTo>
                    <a:pt x="14822" y="3666"/>
                    <a:pt x="14895" y="3785"/>
                    <a:pt x="14845" y="3703"/>
                  </a:cubicBezTo>
                  <a:close/>
                  <a:moveTo>
                    <a:pt x="14709" y="9160"/>
                  </a:moveTo>
                  <a:cubicBezTo>
                    <a:pt x="14617" y="9033"/>
                    <a:pt x="14757" y="8993"/>
                    <a:pt x="14735" y="8951"/>
                  </a:cubicBezTo>
                  <a:cubicBezTo>
                    <a:pt x="14705" y="8936"/>
                    <a:pt x="14678" y="8912"/>
                    <a:pt x="14654" y="8877"/>
                  </a:cubicBezTo>
                  <a:cubicBezTo>
                    <a:pt x="14645" y="8834"/>
                    <a:pt x="14712" y="8712"/>
                    <a:pt x="14720" y="8737"/>
                  </a:cubicBezTo>
                  <a:cubicBezTo>
                    <a:pt x="14673" y="8602"/>
                    <a:pt x="14427" y="8759"/>
                    <a:pt x="14423" y="8631"/>
                  </a:cubicBezTo>
                  <a:cubicBezTo>
                    <a:pt x="14420" y="8551"/>
                    <a:pt x="14494" y="8592"/>
                    <a:pt x="14491" y="8520"/>
                  </a:cubicBezTo>
                  <a:cubicBezTo>
                    <a:pt x="14489" y="8427"/>
                    <a:pt x="14265" y="8564"/>
                    <a:pt x="14263" y="8596"/>
                  </a:cubicBezTo>
                  <a:cubicBezTo>
                    <a:pt x="14276" y="8366"/>
                    <a:pt x="14607" y="8284"/>
                    <a:pt x="14588" y="8067"/>
                  </a:cubicBezTo>
                  <a:cubicBezTo>
                    <a:pt x="14565" y="8063"/>
                    <a:pt x="14543" y="8064"/>
                    <a:pt x="14521" y="8070"/>
                  </a:cubicBezTo>
                  <a:cubicBezTo>
                    <a:pt x="14776" y="7847"/>
                    <a:pt x="14659" y="7551"/>
                    <a:pt x="14538" y="7316"/>
                  </a:cubicBezTo>
                  <a:cubicBezTo>
                    <a:pt x="14743" y="7252"/>
                    <a:pt x="14251" y="6972"/>
                    <a:pt x="14256" y="6975"/>
                  </a:cubicBezTo>
                  <a:cubicBezTo>
                    <a:pt x="14276" y="6839"/>
                    <a:pt x="14185" y="6792"/>
                    <a:pt x="14146" y="6708"/>
                  </a:cubicBezTo>
                  <a:cubicBezTo>
                    <a:pt x="14293" y="6548"/>
                    <a:pt x="14221" y="6508"/>
                    <a:pt x="14189" y="6241"/>
                  </a:cubicBezTo>
                  <a:cubicBezTo>
                    <a:pt x="14155" y="6035"/>
                    <a:pt x="14161" y="5747"/>
                    <a:pt x="14078" y="5572"/>
                  </a:cubicBezTo>
                  <a:cubicBezTo>
                    <a:pt x="14009" y="5430"/>
                    <a:pt x="13720" y="5958"/>
                    <a:pt x="13655" y="6014"/>
                  </a:cubicBezTo>
                  <a:cubicBezTo>
                    <a:pt x="13467" y="6177"/>
                    <a:pt x="13538" y="5901"/>
                    <a:pt x="13365" y="5914"/>
                  </a:cubicBezTo>
                  <a:cubicBezTo>
                    <a:pt x="13393" y="5777"/>
                    <a:pt x="13582" y="5311"/>
                    <a:pt x="13382" y="5311"/>
                  </a:cubicBezTo>
                  <a:cubicBezTo>
                    <a:pt x="13337" y="5205"/>
                    <a:pt x="13181" y="4950"/>
                    <a:pt x="13074" y="4950"/>
                  </a:cubicBezTo>
                  <a:cubicBezTo>
                    <a:pt x="12932" y="4950"/>
                    <a:pt x="12559" y="4824"/>
                    <a:pt x="12498" y="5066"/>
                  </a:cubicBezTo>
                  <a:cubicBezTo>
                    <a:pt x="12436" y="5312"/>
                    <a:pt x="12366" y="5348"/>
                    <a:pt x="12232" y="5505"/>
                  </a:cubicBezTo>
                  <a:cubicBezTo>
                    <a:pt x="12278" y="5508"/>
                    <a:pt x="12342" y="5589"/>
                    <a:pt x="12376" y="5589"/>
                  </a:cubicBezTo>
                  <a:cubicBezTo>
                    <a:pt x="12386" y="5589"/>
                    <a:pt x="12082" y="5973"/>
                    <a:pt x="12079" y="5992"/>
                  </a:cubicBezTo>
                  <a:cubicBezTo>
                    <a:pt x="12065" y="6088"/>
                    <a:pt x="12148" y="6179"/>
                    <a:pt x="12170" y="6244"/>
                  </a:cubicBezTo>
                  <a:cubicBezTo>
                    <a:pt x="12230" y="6420"/>
                    <a:pt x="12126" y="6638"/>
                    <a:pt x="12052" y="6744"/>
                  </a:cubicBezTo>
                  <a:cubicBezTo>
                    <a:pt x="11913" y="6941"/>
                    <a:pt x="11636" y="6905"/>
                    <a:pt x="11529" y="7118"/>
                  </a:cubicBezTo>
                  <a:cubicBezTo>
                    <a:pt x="11488" y="7201"/>
                    <a:pt x="11474" y="7527"/>
                    <a:pt x="11462" y="7635"/>
                  </a:cubicBezTo>
                  <a:cubicBezTo>
                    <a:pt x="11441" y="7818"/>
                    <a:pt x="11395" y="7837"/>
                    <a:pt x="11343" y="7990"/>
                  </a:cubicBezTo>
                  <a:cubicBezTo>
                    <a:pt x="11289" y="7895"/>
                    <a:pt x="11238" y="8061"/>
                    <a:pt x="11184" y="8067"/>
                  </a:cubicBezTo>
                  <a:cubicBezTo>
                    <a:pt x="11057" y="8067"/>
                    <a:pt x="11066" y="7164"/>
                    <a:pt x="11251" y="7164"/>
                  </a:cubicBezTo>
                  <a:lnTo>
                    <a:pt x="11266" y="7164"/>
                  </a:lnTo>
                  <a:lnTo>
                    <a:pt x="11283" y="7016"/>
                  </a:lnTo>
                  <a:cubicBezTo>
                    <a:pt x="11094" y="6863"/>
                    <a:pt x="10853" y="6979"/>
                    <a:pt x="10681" y="6719"/>
                  </a:cubicBezTo>
                  <a:cubicBezTo>
                    <a:pt x="10511" y="6465"/>
                    <a:pt x="10435" y="6343"/>
                    <a:pt x="10189" y="6421"/>
                  </a:cubicBezTo>
                  <a:lnTo>
                    <a:pt x="10260" y="5959"/>
                  </a:lnTo>
                  <a:lnTo>
                    <a:pt x="10095" y="5959"/>
                  </a:lnTo>
                  <a:cubicBezTo>
                    <a:pt x="10151" y="5660"/>
                    <a:pt x="10333" y="5500"/>
                    <a:pt x="10477" y="5337"/>
                  </a:cubicBezTo>
                  <a:cubicBezTo>
                    <a:pt x="10523" y="5292"/>
                    <a:pt x="10894" y="4998"/>
                    <a:pt x="10896" y="4941"/>
                  </a:cubicBezTo>
                  <a:cubicBezTo>
                    <a:pt x="10959" y="4928"/>
                    <a:pt x="11163" y="4901"/>
                    <a:pt x="11122" y="4713"/>
                  </a:cubicBezTo>
                  <a:cubicBezTo>
                    <a:pt x="11227" y="4726"/>
                    <a:pt x="11873" y="4466"/>
                    <a:pt x="11831" y="4221"/>
                  </a:cubicBezTo>
                  <a:cubicBezTo>
                    <a:pt x="11864" y="4202"/>
                    <a:pt x="11899" y="4192"/>
                    <a:pt x="11931" y="4166"/>
                  </a:cubicBezTo>
                  <a:cubicBezTo>
                    <a:pt x="11885" y="4242"/>
                    <a:pt x="11632" y="4531"/>
                    <a:pt x="11610" y="4604"/>
                  </a:cubicBezTo>
                  <a:cubicBezTo>
                    <a:pt x="11666" y="4619"/>
                    <a:pt x="11731" y="4582"/>
                    <a:pt x="11790" y="4586"/>
                  </a:cubicBezTo>
                  <a:cubicBezTo>
                    <a:pt x="11799" y="4643"/>
                    <a:pt x="11765" y="4669"/>
                    <a:pt x="11764" y="4719"/>
                  </a:cubicBezTo>
                  <a:cubicBezTo>
                    <a:pt x="11882" y="4755"/>
                    <a:pt x="12100" y="4427"/>
                    <a:pt x="12194" y="4524"/>
                  </a:cubicBezTo>
                  <a:cubicBezTo>
                    <a:pt x="12189" y="4519"/>
                    <a:pt x="12517" y="4797"/>
                    <a:pt x="12468" y="4545"/>
                  </a:cubicBezTo>
                  <a:cubicBezTo>
                    <a:pt x="12458" y="4494"/>
                    <a:pt x="12362" y="4471"/>
                    <a:pt x="12346" y="4511"/>
                  </a:cubicBezTo>
                  <a:cubicBezTo>
                    <a:pt x="12443" y="4268"/>
                    <a:pt x="12176" y="4299"/>
                    <a:pt x="12160" y="4129"/>
                  </a:cubicBezTo>
                  <a:cubicBezTo>
                    <a:pt x="12135" y="4142"/>
                    <a:pt x="12110" y="4155"/>
                    <a:pt x="12086" y="4168"/>
                  </a:cubicBezTo>
                  <a:cubicBezTo>
                    <a:pt x="12088" y="4122"/>
                    <a:pt x="12095" y="4077"/>
                    <a:pt x="12108" y="4035"/>
                  </a:cubicBezTo>
                  <a:cubicBezTo>
                    <a:pt x="12091" y="4025"/>
                    <a:pt x="12073" y="4026"/>
                    <a:pt x="12055" y="4033"/>
                  </a:cubicBezTo>
                  <a:cubicBezTo>
                    <a:pt x="12064" y="4008"/>
                    <a:pt x="12065" y="3982"/>
                    <a:pt x="12058" y="3954"/>
                  </a:cubicBezTo>
                  <a:cubicBezTo>
                    <a:pt x="12123" y="3937"/>
                    <a:pt x="12112" y="4012"/>
                    <a:pt x="12172" y="4034"/>
                  </a:cubicBezTo>
                  <a:cubicBezTo>
                    <a:pt x="12209" y="4153"/>
                    <a:pt x="12359" y="4254"/>
                    <a:pt x="12315" y="4049"/>
                  </a:cubicBezTo>
                  <a:cubicBezTo>
                    <a:pt x="12331" y="4043"/>
                    <a:pt x="12343" y="4028"/>
                    <a:pt x="12350" y="4004"/>
                  </a:cubicBezTo>
                  <a:cubicBezTo>
                    <a:pt x="12448" y="4054"/>
                    <a:pt x="12868" y="3767"/>
                    <a:pt x="12772" y="3542"/>
                  </a:cubicBezTo>
                  <a:lnTo>
                    <a:pt x="12798" y="3528"/>
                  </a:lnTo>
                  <a:cubicBezTo>
                    <a:pt x="12795" y="3501"/>
                    <a:pt x="12790" y="3469"/>
                    <a:pt x="12782" y="3445"/>
                  </a:cubicBezTo>
                  <a:cubicBezTo>
                    <a:pt x="12837" y="3455"/>
                    <a:pt x="12967" y="3438"/>
                    <a:pt x="12958" y="3307"/>
                  </a:cubicBezTo>
                  <a:cubicBezTo>
                    <a:pt x="12957" y="3286"/>
                    <a:pt x="12912" y="3085"/>
                    <a:pt x="12912" y="3127"/>
                  </a:cubicBezTo>
                  <a:cubicBezTo>
                    <a:pt x="12847" y="2986"/>
                    <a:pt x="12622" y="2945"/>
                    <a:pt x="12525" y="3031"/>
                  </a:cubicBezTo>
                  <a:cubicBezTo>
                    <a:pt x="12489" y="3062"/>
                    <a:pt x="12429" y="3255"/>
                    <a:pt x="12447" y="3255"/>
                  </a:cubicBezTo>
                  <a:cubicBezTo>
                    <a:pt x="12403" y="3310"/>
                    <a:pt x="12326" y="3392"/>
                    <a:pt x="12276" y="3456"/>
                  </a:cubicBezTo>
                  <a:cubicBezTo>
                    <a:pt x="12218" y="3448"/>
                    <a:pt x="12089" y="3491"/>
                    <a:pt x="12104" y="3620"/>
                  </a:cubicBezTo>
                  <a:cubicBezTo>
                    <a:pt x="11972" y="3754"/>
                    <a:pt x="12055" y="3511"/>
                    <a:pt x="12053" y="3550"/>
                  </a:cubicBezTo>
                  <a:cubicBezTo>
                    <a:pt x="12194" y="3550"/>
                    <a:pt x="12175" y="2901"/>
                    <a:pt x="11880" y="3290"/>
                  </a:cubicBezTo>
                  <a:cubicBezTo>
                    <a:pt x="11885" y="3266"/>
                    <a:pt x="11886" y="3242"/>
                    <a:pt x="11883" y="3218"/>
                  </a:cubicBezTo>
                  <a:cubicBezTo>
                    <a:pt x="11937" y="3192"/>
                    <a:pt x="11962" y="3160"/>
                    <a:pt x="11962" y="3116"/>
                  </a:cubicBezTo>
                  <a:cubicBezTo>
                    <a:pt x="11960" y="3072"/>
                    <a:pt x="11940" y="3025"/>
                    <a:pt x="11890" y="3023"/>
                  </a:cubicBezTo>
                  <a:cubicBezTo>
                    <a:pt x="11973" y="2946"/>
                    <a:pt x="11928" y="2887"/>
                    <a:pt x="11897" y="2792"/>
                  </a:cubicBezTo>
                  <a:cubicBezTo>
                    <a:pt x="11923" y="2686"/>
                    <a:pt x="11966" y="2648"/>
                    <a:pt x="11896" y="2538"/>
                  </a:cubicBezTo>
                  <a:cubicBezTo>
                    <a:pt x="12155" y="2423"/>
                    <a:pt x="12414" y="2194"/>
                    <a:pt x="12683" y="2064"/>
                  </a:cubicBezTo>
                  <a:cubicBezTo>
                    <a:pt x="12497" y="1923"/>
                    <a:pt x="12275" y="1832"/>
                    <a:pt x="12074" y="1942"/>
                  </a:cubicBezTo>
                  <a:cubicBezTo>
                    <a:pt x="11870" y="2053"/>
                    <a:pt x="11809" y="2410"/>
                    <a:pt x="11617" y="2516"/>
                  </a:cubicBezTo>
                  <a:cubicBezTo>
                    <a:pt x="11637" y="2485"/>
                    <a:pt x="11711" y="2388"/>
                    <a:pt x="11713" y="2336"/>
                  </a:cubicBezTo>
                  <a:cubicBezTo>
                    <a:pt x="11702" y="2340"/>
                    <a:pt x="11686" y="2329"/>
                    <a:pt x="11677" y="2329"/>
                  </a:cubicBezTo>
                  <a:cubicBezTo>
                    <a:pt x="11686" y="2307"/>
                    <a:pt x="11682" y="2293"/>
                    <a:pt x="11685" y="2269"/>
                  </a:cubicBezTo>
                  <a:cubicBezTo>
                    <a:pt x="11662" y="2273"/>
                    <a:pt x="11644" y="2265"/>
                    <a:pt x="11630" y="2243"/>
                  </a:cubicBezTo>
                  <a:cubicBezTo>
                    <a:pt x="11658" y="2212"/>
                    <a:pt x="11851" y="2141"/>
                    <a:pt x="11835" y="2053"/>
                  </a:cubicBezTo>
                  <a:cubicBezTo>
                    <a:pt x="11814" y="1936"/>
                    <a:pt x="11510" y="2066"/>
                    <a:pt x="11468" y="2073"/>
                  </a:cubicBezTo>
                  <a:cubicBezTo>
                    <a:pt x="11212" y="2115"/>
                    <a:pt x="11441" y="2211"/>
                    <a:pt x="11298" y="2321"/>
                  </a:cubicBezTo>
                  <a:cubicBezTo>
                    <a:pt x="11252" y="2357"/>
                    <a:pt x="11067" y="2097"/>
                    <a:pt x="11074" y="2352"/>
                  </a:cubicBezTo>
                  <a:cubicBezTo>
                    <a:pt x="11077" y="2447"/>
                    <a:pt x="11215" y="2513"/>
                    <a:pt x="11244" y="2664"/>
                  </a:cubicBezTo>
                  <a:cubicBezTo>
                    <a:pt x="11346" y="2689"/>
                    <a:pt x="11433" y="2586"/>
                    <a:pt x="11533" y="2565"/>
                  </a:cubicBezTo>
                  <a:cubicBezTo>
                    <a:pt x="11355" y="2678"/>
                    <a:pt x="11253" y="2955"/>
                    <a:pt x="11404" y="3165"/>
                  </a:cubicBezTo>
                  <a:cubicBezTo>
                    <a:pt x="11351" y="3210"/>
                    <a:pt x="11314" y="3245"/>
                    <a:pt x="11310" y="3351"/>
                  </a:cubicBezTo>
                  <a:lnTo>
                    <a:pt x="11336" y="3364"/>
                  </a:lnTo>
                  <a:cubicBezTo>
                    <a:pt x="11179" y="3430"/>
                    <a:pt x="11147" y="3493"/>
                    <a:pt x="11033" y="3630"/>
                  </a:cubicBezTo>
                  <a:cubicBezTo>
                    <a:pt x="11033" y="3630"/>
                    <a:pt x="11033" y="3630"/>
                    <a:pt x="11033" y="3630"/>
                  </a:cubicBezTo>
                  <a:cubicBezTo>
                    <a:pt x="11061" y="3545"/>
                    <a:pt x="11117" y="3452"/>
                    <a:pt x="11050" y="3363"/>
                  </a:cubicBezTo>
                  <a:cubicBezTo>
                    <a:pt x="11125" y="3368"/>
                    <a:pt x="11195" y="3337"/>
                    <a:pt x="11259" y="3272"/>
                  </a:cubicBezTo>
                  <a:cubicBezTo>
                    <a:pt x="11272" y="3258"/>
                    <a:pt x="11117" y="3018"/>
                    <a:pt x="11091" y="3018"/>
                  </a:cubicBezTo>
                  <a:cubicBezTo>
                    <a:pt x="11053" y="3018"/>
                    <a:pt x="10830" y="3190"/>
                    <a:pt x="10806" y="3256"/>
                  </a:cubicBezTo>
                  <a:cubicBezTo>
                    <a:pt x="10845" y="3272"/>
                    <a:pt x="10884" y="3290"/>
                    <a:pt x="10923" y="3309"/>
                  </a:cubicBezTo>
                  <a:cubicBezTo>
                    <a:pt x="10787" y="3310"/>
                    <a:pt x="10724" y="3477"/>
                    <a:pt x="10581" y="3471"/>
                  </a:cubicBezTo>
                  <a:cubicBezTo>
                    <a:pt x="10453" y="3498"/>
                    <a:pt x="10173" y="3554"/>
                    <a:pt x="10078" y="3374"/>
                  </a:cubicBezTo>
                  <a:cubicBezTo>
                    <a:pt x="10185" y="3130"/>
                    <a:pt x="9473" y="3169"/>
                    <a:pt x="9617" y="3516"/>
                  </a:cubicBezTo>
                  <a:cubicBezTo>
                    <a:pt x="9529" y="3631"/>
                    <a:pt x="9460" y="3480"/>
                    <a:pt x="9368" y="3462"/>
                  </a:cubicBezTo>
                  <a:cubicBezTo>
                    <a:pt x="9213" y="3481"/>
                    <a:pt x="9060" y="3554"/>
                    <a:pt x="8904" y="3532"/>
                  </a:cubicBezTo>
                  <a:cubicBezTo>
                    <a:pt x="9137" y="3401"/>
                    <a:pt x="9054" y="3181"/>
                    <a:pt x="8833" y="3214"/>
                  </a:cubicBezTo>
                  <a:cubicBezTo>
                    <a:pt x="8716" y="3230"/>
                    <a:pt x="8605" y="3153"/>
                    <a:pt x="8498" y="3083"/>
                  </a:cubicBezTo>
                  <a:cubicBezTo>
                    <a:pt x="8301" y="2955"/>
                    <a:pt x="8276" y="3049"/>
                    <a:pt x="8098" y="3063"/>
                  </a:cubicBezTo>
                  <a:cubicBezTo>
                    <a:pt x="8243" y="2744"/>
                    <a:pt x="7844" y="3070"/>
                    <a:pt x="7824" y="3072"/>
                  </a:cubicBezTo>
                  <a:cubicBezTo>
                    <a:pt x="7802" y="3026"/>
                    <a:pt x="7857" y="2925"/>
                    <a:pt x="7822" y="2862"/>
                  </a:cubicBezTo>
                  <a:cubicBezTo>
                    <a:pt x="7765" y="2758"/>
                    <a:pt x="7615" y="2889"/>
                    <a:pt x="7553" y="2920"/>
                  </a:cubicBezTo>
                  <a:cubicBezTo>
                    <a:pt x="7482" y="2703"/>
                    <a:pt x="7200" y="3025"/>
                    <a:pt x="7120" y="3025"/>
                  </a:cubicBezTo>
                  <a:cubicBezTo>
                    <a:pt x="7038" y="3025"/>
                    <a:pt x="6962" y="3004"/>
                    <a:pt x="6879" y="3011"/>
                  </a:cubicBezTo>
                  <a:cubicBezTo>
                    <a:pt x="6761" y="3020"/>
                    <a:pt x="6643" y="3147"/>
                    <a:pt x="6540" y="3158"/>
                  </a:cubicBezTo>
                  <a:cubicBezTo>
                    <a:pt x="6435" y="3288"/>
                    <a:pt x="6241" y="2969"/>
                    <a:pt x="6102" y="3002"/>
                  </a:cubicBezTo>
                  <a:cubicBezTo>
                    <a:pt x="5987" y="2699"/>
                    <a:pt x="5301" y="2658"/>
                    <a:pt x="5108" y="2660"/>
                  </a:cubicBezTo>
                  <a:lnTo>
                    <a:pt x="5166" y="2595"/>
                  </a:lnTo>
                  <a:cubicBezTo>
                    <a:pt x="4385" y="2334"/>
                    <a:pt x="3526" y="2801"/>
                    <a:pt x="2781" y="3187"/>
                  </a:cubicBezTo>
                  <a:cubicBezTo>
                    <a:pt x="2790" y="3245"/>
                    <a:pt x="2794" y="3305"/>
                    <a:pt x="2794" y="3364"/>
                  </a:cubicBezTo>
                  <a:cubicBezTo>
                    <a:pt x="2821" y="3360"/>
                    <a:pt x="2846" y="3381"/>
                    <a:pt x="2861" y="3411"/>
                  </a:cubicBezTo>
                  <a:cubicBezTo>
                    <a:pt x="2895" y="3481"/>
                    <a:pt x="2847" y="3560"/>
                    <a:pt x="2808" y="3586"/>
                  </a:cubicBezTo>
                  <a:cubicBezTo>
                    <a:pt x="2807" y="3616"/>
                    <a:pt x="2818" y="3636"/>
                    <a:pt x="2843" y="3646"/>
                  </a:cubicBezTo>
                  <a:cubicBezTo>
                    <a:pt x="2669" y="3610"/>
                    <a:pt x="2511" y="3697"/>
                    <a:pt x="2346" y="3775"/>
                  </a:cubicBezTo>
                  <a:cubicBezTo>
                    <a:pt x="2313" y="3790"/>
                    <a:pt x="1788" y="3962"/>
                    <a:pt x="2020" y="4078"/>
                  </a:cubicBezTo>
                  <a:cubicBezTo>
                    <a:pt x="1791" y="4457"/>
                    <a:pt x="2405" y="4349"/>
                    <a:pt x="2510" y="4285"/>
                  </a:cubicBezTo>
                  <a:cubicBezTo>
                    <a:pt x="2433" y="4611"/>
                    <a:pt x="1900" y="4586"/>
                    <a:pt x="1737" y="4688"/>
                  </a:cubicBezTo>
                  <a:cubicBezTo>
                    <a:pt x="1610" y="4807"/>
                    <a:pt x="1325" y="4847"/>
                    <a:pt x="1294" y="5135"/>
                  </a:cubicBezTo>
                  <a:cubicBezTo>
                    <a:pt x="1271" y="5347"/>
                    <a:pt x="1078" y="5786"/>
                    <a:pt x="1423" y="5569"/>
                  </a:cubicBezTo>
                  <a:cubicBezTo>
                    <a:pt x="1382" y="5665"/>
                    <a:pt x="1288" y="5766"/>
                    <a:pt x="1232" y="5830"/>
                  </a:cubicBezTo>
                  <a:lnTo>
                    <a:pt x="1247" y="5941"/>
                  </a:lnTo>
                  <a:cubicBezTo>
                    <a:pt x="1305" y="5949"/>
                    <a:pt x="1373" y="5942"/>
                    <a:pt x="1427" y="5909"/>
                  </a:cubicBezTo>
                  <a:cubicBezTo>
                    <a:pt x="1582" y="5813"/>
                    <a:pt x="1505" y="5986"/>
                    <a:pt x="1616" y="6015"/>
                  </a:cubicBezTo>
                  <a:cubicBezTo>
                    <a:pt x="1625" y="6015"/>
                    <a:pt x="1632" y="6012"/>
                    <a:pt x="1639" y="6008"/>
                  </a:cubicBezTo>
                  <a:cubicBezTo>
                    <a:pt x="1268" y="6350"/>
                    <a:pt x="877" y="6521"/>
                    <a:pt x="478" y="6743"/>
                  </a:cubicBezTo>
                  <a:cubicBezTo>
                    <a:pt x="343" y="6818"/>
                    <a:pt x="175" y="6809"/>
                    <a:pt x="54" y="6949"/>
                  </a:cubicBezTo>
                  <a:cubicBezTo>
                    <a:pt x="-154" y="7190"/>
                    <a:pt x="297" y="7025"/>
                    <a:pt x="344" y="7001"/>
                  </a:cubicBezTo>
                  <a:cubicBezTo>
                    <a:pt x="703" y="6820"/>
                    <a:pt x="1068" y="6689"/>
                    <a:pt x="1424" y="6508"/>
                  </a:cubicBezTo>
                  <a:cubicBezTo>
                    <a:pt x="1621" y="6408"/>
                    <a:pt x="2420" y="6068"/>
                    <a:pt x="2420" y="5738"/>
                  </a:cubicBezTo>
                  <a:cubicBezTo>
                    <a:pt x="2564" y="5669"/>
                    <a:pt x="2545" y="5757"/>
                    <a:pt x="2664" y="5770"/>
                  </a:cubicBezTo>
                  <a:cubicBezTo>
                    <a:pt x="2775" y="5884"/>
                    <a:pt x="2982" y="5669"/>
                    <a:pt x="3099" y="5636"/>
                  </a:cubicBezTo>
                  <a:cubicBezTo>
                    <a:pt x="3270" y="5586"/>
                    <a:pt x="3354" y="5471"/>
                    <a:pt x="3497" y="5332"/>
                  </a:cubicBezTo>
                  <a:cubicBezTo>
                    <a:pt x="3592" y="5239"/>
                    <a:pt x="3675" y="5420"/>
                    <a:pt x="3762" y="5453"/>
                  </a:cubicBezTo>
                  <a:cubicBezTo>
                    <a:pt x="3787" y="5623"/>
                    <a:pt x="4109" y="5610"/>
                    <a:pt x="4206" y="5651"/>
                  </a:cubicBezTo>
                  <a:cubicBezTo>
                    <a:pt x="4425" y="5745"/>
                    <a:pt x="4511" y="6181"/>
                    <a:pt x="4283" y="6388"/>
                  </a:cubicBezTo>
                  <a:cubicBezTo>
                    <a:pt x="4312" y="6399"/>
                    <a:pt x="4341" y="6409"/>
                    <a:pt x="4370" y="6418"/>
                  </a:cubicBezTo>
                  <a:cubicBezTo>
                    <a:pt x="4406" y="6521"/>
                    <a:pt x="4318" y="6634"/>
                    <a:pt x="4422" y="6661"/>
                  </a:cubicBezTo>
                  <a:cubicBezTo>
                    <a:pt x="4430" y="6629"/>
                    <a:pt x="4441" y="6599"/>
                    <a:pt x="4455" y="6573"/>
                  </a:cubicBezTo>
                  <a:cubicBezTo>
                    <a:pt x="4440" y="6630"/>
                    <a:pt x="4444" y="6678"/>
                    <a:pt x="4466" y="6718"/>
                  </a:cubicBezTo>
                  <a:cubicBezTo>
                    <a:pt x="4402" y="6900"/>
                    <a:pt x="4481" y="7268"/>
                    <a:pt x="4600" y="6983"/>
                  </a:cubicBezTo>
                  <a:cubicBezTo>
                    <a:pt x="4616" y="7025"/>
                    <a:pt x="4647" y="7029"/>
                    <a:pt x="4668" y="7000"/>
                  </a:cubicBezTo>
                  <a:cubicBezTo>
                    <a:pt x="4695" y="7165"/>
                    <a:pt x="4383" y="7512"/>
                    <a:pt x="4572" y="7612"/>
                  </a:cubicBezTo>
                  <a:cubicBezTo>
                    <a:pt x="4561" y="7639"/>
                    <a:pt x="4537" y="8189"/>
                    <a:pt x="4549" y="8218"/>
                  </a:cubicBezTo>
                  <a:cubicBezTo>
                    <a:pt x="4218" y="8052"/>
                    <a:pt x="4499" y="8766"/>
                    <a:pt x="4612" y="8908"/>
                  </a:cubicBezTo>
                  <a:cubicBezTo>
                    <a:pt x="4469" y="9248"/>
                    <a:pt x="4405" y="9703"/>
                    <a:pt x="4249" y="10060"/>
                  </a:cubicBezTo>
                  <a:cubicBezTo>
                    <a:pt x="4231" y="10103"/>
                    <a:pt x="3863" y="10724"/>
                    <a:pt x="3931" y="10838"/>
                  </a:cubicBezTo>
                  <a:cubicBezTo>
                    <a:pt x="3904" y="10875"/>
                    <a:pt x="3884" y="11006"/>
                    <a:pt x="3866" y="11057"/>
                  </a:cubicBezTo>
                  <a:lnTo>
                    <a:pt x="3907" y="11057"/>
                  </a:lnTo>
                  <a:cubicBezTo>
                    <a:pt x="3683" y="11057"/>
                    <a:pt x="3673" y="12226"/>
                    <a:pt x="3784" y="12411"/>
                  </a:cubicBezTo>
                  <a:cubicBezTo>
                    <a:pt x="3713" y="12506"/>
                    <a:pt x="3776" y="12866"/>
                    <a:pt x="3821" y="12952"/>
                  </a:cubicBezTo>
                  <a:cubicBezTo>
                    <a:pt x="3779" y="13102"/>
                    <a:pt x="3952" y="13349"/>
                    <a:pt x="4063" y="13322"/>
                  </a:cubicBezTo>
                  <a:cubicBezTo>
                    <a:pt x="4060" y="13338"/>
                    <a:pt x="4058" y="13354"/>
                    <a:pt x="4057" y="13370"/>
                  </a:cubicBezTo>
                  <a:lnTo>
                    <a:pt x="4087" y="13380"/>
                  </a:lnTo>
                  <a:lnTo>
                    <a:pt x="4093" y="13414"/>
                  </a:lnTo>
                  <a:cubicBezTo>
                    <a:pt x="4290" y="13490"/>
                    <a:pt x="4102" y="14174"/>
                    <a:pt x="4227" y="14378"/>
                  </a:cubicBezTo>
                  <a:cubicBezTo>
                    <a:pt x="4190" y="14488"/>
                    <a:pt x="4544" y="15231"/>
                    <a:pt x="4228" y="15052"/>
                  </a:cubicBezTo>
                  <a:cubicBezTo>
                    <a:pt x="4228" y="15090"/>
                    <a:pt x="4220" y="15124"/>
                    <a:pt x="4204" y="15151"/>
                  </a:cubicBezTo>
                  <a:cubicBezTo>
                    <a:pt x="4266" y="15264"/>
                    <a:pt x="4305" y="15363"/>
                    <a:pt x="4335" y="15505"/>
                  </a:cubicBezTo>
                  <a:lnTo>
                    <a:pt x="4346" y="15505"/>
                  </a:lnTo>
                  <a:cubicBezTo>
                    <a:pt x="4387" y="15457"/>
                    <a:pt x="4394" y="15543"/>
                    <a:pt x="4468" y="15503"/>
                  </a:cubicBezTo>
                  <a:cubicBezTo>
                    <a:pt x="4571" y="15800"/>
                    <a:pt x="4536" y="15834"/>
                    <a:pt x="4468" y="16154"/>
                  </a:cubicBezTo>
                  <a:cubicBezTo>
                    <a:pt x="4643" y="16085"/>
                    <a:pt x="4765" y="16495"/>
                    <a:pt x="4806" y="16709"/>
                  </a:cubicBezTo>
                  <a:cubicBezTo>
                    <a:pt x="5029" y="16623"/>
                    <a:pt x="4935" y="16305"/>
                    <a:pt x="4856" y="16081"/>
                  </a:cubicBezTo>
                  <a:lnTo>
                    <a:pt x="4819" y="16090"/>
                  </a:lnTo>
                  <a:cubicBezTo>
                    <a:pt x="4853" y="16027"/>
                    <a:pt x="4845" y="15950"/>
                    <a:pt x="4813" y="15895"/>
                  </a:cubicBezTo>
                  <a:lnTo>
                    <a:pt x="4799" y="15901"/>
                  </a:lnTo>
                  <a:cubicBezTo>
                    <a:pt x="4773" y="15687"/>
                    <a:pt x="4711" y="15463"/>
                    <a:pt x="4695" y="15267"/>
                  </a:cubicBezTo>
                  <a:cubicBezTo>
                    <a:pt x="4682" y="15104"/>
                    <a:pt x="4607" y="15059"/>
                    <a:pt x="4654" y="14857"/>
                  </a:cubicBezTo>
                  <a:cubicBezTo>
                    <a:pt x="4643" y="14858"/>
                    <a:pt x="4632" y="14860"/>
                    <a:pt x="4621" y="14862"/>
                  </a:cubicBezTo>
                  <a:cubicBezTo>
                    <a:pt x="4621" y="14691"/>
                    <a:pt x="4335" y="14165"/>
                    <a:pt x="4542" y="14004"/>
                  </a:cubicBezTo>
                  <a:cubicBezTo>
                    <a:pt x="4568" y="14048"/>
                    <a:pt x="4597" y="14053"/>
                    <a:pt x="4633" y="14051"/>
                  </a:cubicBezTo>
                  <a:cubicBezTo>
                    <a:pt x="4649" y="14091"/>
                    <a:pt x="4668" y="14112"/>
                    <a:pt x="4694" y="14132"/>
                  </a:cubicBezTo>
                  <a:cubicBezTo>
                    <a:pt x="4606" y="14386"/>
                    <a:pt x="4732" y="15046"/>
                    <a:pt x="4888" y="15146"/>
                  </a:cubicBezTo>
                  <a:cubicBezTo>
                    <a:pt x="4868" y="15243"/>
                    <a:pt x="4898" y="15358"/>
                    <a:pt x="4958" y="15388"/>
                  </a:cubicBezTo>
                  <a:cubicBezTo>
                    <a:pt x="4954" y="15472"/>
                    <a:pt x="4978" y="15520"/>
                    <a:pt x="5030" y="15518"/>
                  </a:cubicBezTo>
                  <a:cubicBezTo>
                    <a:pt x="5042" y="15595"/>
                    <a:pt x="4993" y="15742"/>
                    <a:pt x="4986" y="15835"/>
                  </a:cubicBezTo>
                  <a:cubicBezTo>
                    <a:pt x="5221" y="15896"/>
                    <a:pt x="5644" y="17047"/>
                    <a:pt x="5374" y="17327"/>
                  </a:cubicBezTo>
                  <a:lnTo>
                    <a:pt x="5386" y="17327"/>
                  </a:lnTo>
                  <a:cubicBezTo>
                    <a:pt x="5363" y="17683"/>
                    <a:pt x="5700" y="18230"/>
                    <a:pt x="5921" y="18189"/>
                  </a:cubicBezTo>
                  <a:cubicBezTo>
                    <a:pt x="6093" y="18316"/>
                    <a:pt x="6360" y="18812"/>
                    <a:pt x="6568" y="18812"/>
                  </a:cubicBezTo>
                  <a:cubicBezTo>
                    <a:pt x="6707" y="18812"/>
                    <a:pt x="6794" y="18936"/>
                    <a:pt x="6933" y="18803"/>
                  </a:cubicBezTo>
                  <a:cubicBezTo>
                    <a:pt x="7112" y="18634"/>
                    <a:pt x="7225" y="18901"/>
                    <a:pt x="7338" y="19138"/>
                  </a:cubicBezTo>
                  <a:lnTo>
                    <a:pt x="7320" y="19233"/>
                  </a:lnTo>
                  <a:cubicBezTo>
                    <a:pt x="7452" y="19457"/>
                    <a:pt x="7609" y="19414"/>
                    <a:pt x="7752" y="19578"/>
                  </a:cubicBezTo>
                  <a:lnTo>
                    <a:pt x="7747" y="19554"/>
                  </a:lnTo>
                  <a:cubicBezTo>
                    <a:pt x="7831" y="19616"/>
                    <a:pt x="7966" y="19734"/>
                    <a:pt x="8058" y="19655"/>
                  </a:cubicBezTo>
                  <a:cubicBezTo>
                    <a:pt x="8068" y="19696"/>
                    <a:pt x="8082" y="19732"/>
                    <a:pt x="8102" y="19765"/>
                  </a:cubicBezTo>
                  <a:cubicBezTo>
                    <a:pt x="8201" y="19848"/>
                    <a:pt x="8249" y="20070"/>
                    <a:pt x="8332" y="20197"/>
                  </a:cubicBezTo>
                  <a:cubicBezTo>
                    <a:pt x="8328" y="20204"/>
                    <a:pt x="8318" y="20232"/>
                    <a:pt x="8307" y="20232"/>
                  </a:cubicBezTo>
                  <a:cubicBezTo>
                    <a:pt x="8248" y="20232"/>
                    <a:pt x="8242" y="20374"/>
                    <a:pt x="8290" y="20404"/>
                  </a:cubicBezTo>
                  <a:cubicBezTo>
                    <a:pt x="8224" y="20558"/>
                    <a:pt x="8335" y="20723"/>
                    <a:pt x="8404" y="20797"/>
                  </a:cubicBezTo>
                  <a:lnTo>
                    <a:pt x="8421" y="20768"/>
                  </a:lnTo>
                  <a:lnTo>
                    <a:pt x="8440" y="20786"/>
                  </a:lnTo>
                  <a:cubicBezTo>
                    <a:pt x="8440" y="20786"/>
                    <a:pt x="8460" y="20734"/>
                    <a:pt x="8463" y="20726"/>
                  </a:cubicBezTo>
                  <a:cubicBezTo>
                    <a:pt x="8481" y="20791"/>
                    <a:pt x="8506" y="20812"/>
                    <a:pt x="8544" y="20833"/>
                  </a:cubicBezTo>
                  <a:cubicBezTo>
                    <a:pt x="8631" y="20882"/>
                    <a:pt x="8572" y="21016"/>
                    <a:pt x="8625" y="21113"/>
                  </a:cubicBezTo>
                  <a:cubicBezTo>
                    <a:pt x="8670" y="21195"/>
                    <a:pt x="8728" y="21169"/>
                    <a:pt x="8774" y="21125"/>
                  </a:cubicBezTo>
                  <a:cubicBezTo>
                    <a:pt x="8819" y="21180"/>
                    <a:pt x="8955" y="21104"/>
                    <a:pt x="8977" y="21190"/>
                  </a:cubicBezTo>
                  <a:cubicBezTo>
                    <a:pt x="8994" y="21268"/>
                    <a:pt x="9007" y="21360"/>
                    <a:pt x="9074" y="21327"/>
                  </a:cubicBezTo>
                  <a:cubicBezTo>
                    <a:pt x="9087" y="21499"/>
                    <a:pt x="9387" y="21534"/>
                    <a:pt x="9242" y="21147"/>
                  </a:cubicBezTo>
                  <a:cubicBezTo>
                    <a:pt x="9322" y="21112"/>
                    <a:pt x="9334" y="20930"/>
                    <a:pt x="9399" y="20930"/>
                  </a:cubicBezTo>
                  <a:cubicBezTo>
                    <a:pt x="9476" y="20930"/>
                    <a:pt x="9464" y="21056"/>
                    <a:pt x="9512" y="21099"/>
                  </a:cubicBezTo>
                  <a:cubicBezTo>
                    <a:pt x="9489" y="21140"/>
                    <a:pt x="9481" y="21184"/>
                    <a:pt x="9489" y="21232"/>
                  </a:cubicBezTo>
                  <a:cubicBezTo>
                    <a:pt x="9530" y="21294"/>
                    <a:pt x="9567" y="21378"/>
                    <a:pt x="9594" y="21465"/>
                  </a:cubicBezTo>
                  <a:cubicBezTo>
                    <a:pt x="9613" y="21444"/>
                    <a:pt x="9635" y="21429"/>
                    <a:pt x="9658" y="21420"/>
                  </a:cubicBezTo>
                  <a:cubicBezTo>
                    <a:pt x="9651" y="21406"/>
                    <a:pt x="9651" y="21393"/>
                    <a:pt x="9656" y="21381"/>
                  </a:cubicBezTo>
                  <a:lnTo>
                    <a:pt x="9663" y="21393"/>
                  </a:lnTo>
                  <a:cubicBezTo>
                    <a:pt x="9703" y="21371"/>
                    <a:pt x="9728" y="21327"/>
                    <a:pt x="9733" y="21262"/>
                  </a:cubicBezTo>
                  <a:lnTo>
                    <a:pt x="9788" y="21239"/>
                  </a:lnTo>
                  <a:lnTo>
                    <a:pt x="9727" y="21036"/>
                  </a:lnTo>
                  <a:lnTo>
                    <a:pt x="9751" y="20983"/>
                  </a:lnTo>
                  <a:cubicBezTo>
                    <a:pt x="9690" y="20841"/>
                    <a:pt x="9591" y="20668"/>
                    <a:pt x="9478" y="20685"/>
                  </a:cubicBezTo>
                  <a:cubicBezTo>
                    <a:pt x="9386" y="20387"/>
                    <a:pt x="9023" y="21216"/>
                    <a:pt x="8905" y="20641"/>
                  </a:cubicBezTo>
                  <a:lnTo>
                    <a:pt x="8820" y="20643"/>
                  </a:lnTo>
                  <a:cubicBezTo>
                    <a:pt x="8820" y="20643"/>
                    <a:pt x="8682" y="20417"/>
                    <a:pt x="8717" y="20417"/>
                  </a:cubicBezTo>
                  <a:cubicBezTo>
                    <a:pt x="8717" y="20417"/>
                    <a:pt x="8717" y="20417"/>
                    <a:pt x="8717" y="20417"/>
                  </a:cubicBezTo>
                  <a:cubicBezTo>
                    <a:pt x="8719" y="20417"/>
                    <a:pt x="8885" y="19093"/>
                    <a:pt x="8901" y="18934"/>
                  </a:cubicBezTo>
                  <a:cubicBezTo>
                    <a:pt x="8865" y="18931"/>
                    <a:pt x="8824" y="18936"/>
                    <a:pt x="8790" y="18958"/>
                  </a:cubicBezTo>
                  <a:cubicBezTo>
                    <a:pt x="8665" y="18803"/>
                    <a:pt x="8556" y="18836"/>
                    <a:pt x="8451" y="18742"/>
                  </a:cubicBezTo>
                  <a:cubicBezTo>
                    <a:pt x="8417" y="18712"/>
                    <a:pt x="8071" y="18740"/>
                    <a:pt x="8035" y="18773"/>
                  </a:cubicBezTo>
                  <a:cubicBezTo>
                    <a:pt x="8032" y="18768"/>
                    <a:pt x="8029" y="18763"/>
                    <a:pt x="8025" y="18757"/>
                  </a:cubicBezTo>
                  <a:cubicBezTo>
                    <a:pt x="8109" y="18574"/>
                    <a:pt x="8142" y="18312"/>
                    <a:pt x="8200" y="18110"/>
                  </a:cubicBezTo>
                  <a:cubicBezTo>
                    <a:pt x="8274" y="17968"/>
                    <a:pt x="8508" y="16969"/>
                    <a:pt x="8384" y="16969"/>
                  </a:cubicBezTo>
                  <a:cubicBezTo>
                    <a:pt x="8284" y="16969"/>
                    <a:pt x="8160" y="16997"/>
                    <a:pt x="8055" y="17030"/>
                  </a:cubicBezTo>
                  <a:cubicBezTo>
                    <a:pt x="7708" y="17115"/>
                    <a:pt x="7858" y="17667"/>
                    <a:pt x="7599" y="17812"/>
                  </a:cubicBezTo>
                  <a:cubicBezTo>
                    <a:pt x="7601" y="17840"/>
                    <a:pt x="7595" y="17864"/>
                    <a:pt x="7583" y="17884"/>
                  </a:cubicBezTo>
                  <a:lnTo>
                    <a:pt x="7589" y="17850"/>
                  </a:lnTo>
                  <a:cubicBezTo>
                    <a:pt x="7313" y="17803"/>
                    <a:pt x="7206" y="18092"/>
                    <a:pt x="6955" y="17842"/>
                  </a:cubicBezTo>
                  <a:cubicBezTo>
                    <a:pt x="6928" y="17797"/>
                    <a:pt x="6940" y="17716"/>
                    <a:pt x="6902" y="17678"/>
                  </a:cubicBezTo>
                  <a:cubicBezTo>
                    <a:pt x="6909" y="17285"/>
                    <a:pt x="6745" y="17009"/>
                    <a:pt x="6787" y="16567"/>
                  </a:cubicBezTo>
                  <a:cubicBezTo>
                    <a:pt x="6799" y="16444"/>
                    <a:pt x="6795" y="15988"/>
                    <a:pt x="6892" y="15936"/>
                  </a:cubicBezTo>
                  <a:cubicBezTo>
                    <a:pt x="6964" y="15896"/>
                    <a:pt x="6970" y="15802"/>
                    <a:pt x="6989" y="15695"/>
                  </a:cubicBezTo>
                  <a:cubicBezTo>
                    <a:pt x="6960" y="15291"/>
                    <a:pt x="7099" y="15132"/>
                    <a:pt x="7297" y="14954"/>
                  </a:cubicBezTo>
                  <a:cubicBezTo>
                    <a:pt x="7407" y="14847"/>
                    <a:pt x="7530" y="14681"/>
                    <a:pt x="7658" y="14647"/>
                  </a:cubicBezTo>
                  <a:cubicBezTo>
                    <a:pt x="7726" y="14629"/>
                    <a:pt x="7890" y="14823"/>
                    <a:pt x="7918" y="14651"/>
                  </a:cubicBezTo>
                  <a:cubicBezTo>
                    <a:pt x="7929" y="14662"/>
                    <a:pt x="7940" y="14672"/>
                    <a:pt x="7951" y="14683"/>
                  </a:cubicBezTo>
                  <a:cubicBezTo>
                    <a:pt x="7964" y="14784"/>
                    <a:pt x="8062" y="14913"/>
                    <a:pt x="8119" y="14804"/>
                  </a:cubicBezTo>
                  <a:cubicBezTo>
                    <a:pt x="8158" y="14847"/>
                    <a:pt x="8205" y="14840"/>
                    <a:pt x="8218" y="14755"/>
                  </a:cubicBezTo>
                  <a:cubicBezTo>
                    <a:pt x="8226" y="14760"/>
                    <a:pt x="8233" y="14769"/>
                    <a:pt x="8237" y="14776"/>
                  </a:cubicBezTo>
                  <a:cubicBezTo>
                    <a:pt x="8243" y="14815"/>
                    <a:pt x="8236" y="14869"/>
                    <a:pt x="8238" y="14910"/>
                  </a:cubicBezTo>
                  <a:cubicBezTo>
                    <a:pt x="8321" y="14897"/>
                    <a:pt x="8431" y="14728"/>
                    <a:pt x="8309" y="14652"/>
                  </a:cubicBezTo>
                  <a:cubicBezTo>
                    <a:pt x="8336" y="14621"/>
                    <a:pt x="8354" y="14568"/>
                    <a:pt x="8341" y="14512"/>
                  </a:cubicBezTo>
                  <a:cubicBezTo>
                    <a:pt x="8478" y="14435"/>
                    <a:pt x="8881" y="14341"/>
                    <a:pt x="8891" y="14660"/>
                  </a:cubicBezTo>
                  <a:cubicBezTo>
                    <a:pt x="8953" y="14668"/>
                    <a:pt x="9017" y="14668"/>
                    <a:pt x="9071" y="14607"/>
                  </a:cubicBezTo>
                  <a:cubicBezTo>
                    <a:pt x="9213" y="14442"/>
                    <a:pt x="9157" y="14782"/>
                    <a:pt x="9269" y="14825"/>
                  </a:cubicBezTo>
                  <a:cubicBezTo>
                    <a:pt x="9274" y="14919"/>
                    <a:pt x="9158" y="15202"/>
                    <a:pt x="9231" y="15255"/>
                  </a:cubicBezTo>
                  <a:cubicBezTo>
                    <a:pt x="9194" y="15363"/>
                    <a:pt x="9245" y="15521"/>
                    <a:pt x="9291" y="15598"/>
                  </a:cubicBezTo>
                  <a:cubicBezTo>
                    <a:pt x="9303" y="15683"/>
                    <a:pt x="9312" y="15745"/>
                    <a:pt x="9294" y="15822"/>
                  </a:cubicBezTo>
                  <a:cubicBezTo>
                    <a:pt x="9320" y="15840"/>
                    <a:pt x="9347" y="15858"/>
                    <a:pt x="9373" y="15876"/>
                  </a:cubicBezTo>
                  <a:cubicBezTo>
                    <a:pt x="9376" y="15876"/>
                    <a:pt x="9389" y="16042"/>
                    <a:pt x="9392" y="16062"/>
                  </a:cubicBezTo>
                  <a:cubicBezTo>
                    <a:pt x="9891" y="16160"/>
                    <a:pt x="9504" y="14453"/>
                    <a:pt x="9669" y="14135"/>
                  </a:cubicBezTo>
                  <a:cubicBezTo>
                    <a:pt x="9801" y="13882"/>
                    <a:pt x="9965" y="13656"/>
                    <a:pt x="10125" y="13464"/>
                  </a:cubicBezTo>
                  <a:cubicBezTo>
                    <a:pt x="10212" y="13386"/>
                    <a:pt x="10656" y="13027"/>
                    <a:pt x="10592" y="12952"/>
                  </a:cubicBezTo>
                  <a:cubicBezTo>
                    <a:pt x="10811" y="12978"/>
                    <a:pt x="10712" y="12540"/>
                    <a:pt x="10767" y="12391"/>
                  </a:cubicBezTo>
                  <a:cubicBezTo>
                    <a:pt x="10824" y="12240"/>
                    <a:pt x="11053" y="12010"/>
                    <a:pt x="10986" y="11786"/>
                  </a:cubicBezTo>
                  <a:cubicBezTo>
                    <a:pt x="11080" y="11837"/>
                    <a:pt x="11274" y="11508"/>
                    <a:pt x="11267" y="11344"/>
                  </a:cubicBezTo>
                  <a:cubicBezTo>
                    <a:pt x="11357" y="11366"/>
                    <a:pt x="11513" y="11281"/>
                    <a:pt x="11556" y="11158"/>
                  </a:cubicBezTo>
                  <a:lnTo>
                    <a:pt x="11547" y="11137"/>
                  </a:lnTo>
                  <a:cubicBezTo>
                    <a:pt x="11604" y="11130"/>
                    <a:pt x="11673" y="11149"/>
                    <a:pt x="11708" y="11051"/>
                  </a:cubicBezTo>
                  <a:cubicBezTo>
                    <a:pt x="11862" y="11256"/>
                    <a:pt x="12051" y="10796"/>
                    <a:pt x="11864" y="10786"/>
                  </a:cubicBezTo>
                  <a:cubicBezTo>
                    <a:pt x="11862" y="10777"/>
                    <a:pt x="11858" y="10768"/>
                    <a:pt x="11853" y="10760"/>
                  </a:cubicBezTo>
                  <a:cubicBezTo>
                    <a:pt x="11890" y="10730"/>
                    <a:pt x="11924" y="10692"/>
                    <a:pt x="11955" y="10645"/>
                  </a:cubicBezTo>
                  <a:lnTo>
                    <a:pt x="11897" y="10613"/>
                  </a:lnTo>
                  <a:cubicBezTo>
                    <a:pt x="11984" y="10395"/>
                    <a:pt x="12164" y="10420"/>
                    <a:pt x="12245" y="10219"/>
                  </a:cubicBezTo>
                  <a:cubicBezTo>
                    <a:pt x="12330" y="10329"/>
                    <a:pt x="12661" y="10004"/>
                    <a:pt x="12737" y="9969"/>
                  </a:cubicBezTo>
                  <a:cubicBezTo>
                    <a:pt x="12664" y="10028"/>
                    <a:pt x="12408" y="10465"/>
                    <a:pt x="12631" y="10503"/>
                  </a:cubicBezTo>
                  <a:cubicBezTo>
                    <a:pt x="12789" y="10529"/>
                    <a:pt x="13042" y="10150"/>
                    <a:pt x="13212" y="10091"/>
                  </a:cubicBezTo>
                  <a:cubicBezTo>
                    <a:pt x="13387" y="9998"/>
                    <a:pt x="13656" y="9885"/>
                    <a:pt x="13625" y="9596"/>
                  </a:cubicBezTo>
                  <a:cubicBezTo>
                    <a:pt x="13619" y="9547"/>
                    <a:pt x="13631" y="9416"/>
                    <a:pt x="13642" y="9372"/>
                  </a:cubicBezTo>
                  <a:cubicBezTo>
                    <a:pt x="13542" y="9340"/>
                    <a:pt x="13492" y="9469"/>
                    <a:pt x="13428" y="9577"/>
                  </a:cubicBezTo>
                  <a:cubicBezTo>
                    <a:pt x="13210" y="9948"/>
                    <a:pt x="13126" y="9598"/>
                    <a:pt x="13005" y="9382"/>
                  </a:cubicBezTo>
                  <a:cubicBezTo>
                    <a:pt x="13043" y="9332"/>
                    <a:pt x="13094" y="9211"/>
                    <a:pt x="13035" y="9143"/>
                  </a:cubicBezTo>
                  <a:cubicBezTo>
                    <a:pt x="13114" y="9113"/>
                    <a:pt x="13246" y="8984"/>
                    <a:pt x="13198" y="8817"/>
                  </a:cubicBezTo>
                  <a:cubicBezTo>
                    <a:pt x="13133" y="8591"/>
                    <a:pt x="12921" y="8699"/>
                    <a:pt x="12820" y="8748"/>
                  </a:cubicBezTo>
                  <a:cubicBezTo>
                    <a:pt x="13042" y="8483"/>
                    <a:pt x="13227" y="8473"/>
                    <a:pt x="13514" y="8498"/>
                  </a:cubicBezTo>
                  <a:cubicBezTo>
                    <a:pt x="13879" y="8530"/>
                    <a:pt x="14067" y="8267"/>
                    <a:pt x="14414" y="8134"/>
                  </a:cubicBezTo>
                  <a:cubicBezTo>
                    <a:pt x="14179" y="8347"/>
                    <a:pt x="14080" y="8871"/>
                    <a:pt x="13864" y="9071"/>
                  </a:cubicBezTo>
                  <a:cubicBezTo>
                    <a:pt x="13717" y="9206"/>
                    <a:pt x="14405" y="9317"/>
                    <a:pt x="14423" y="9210"/>
                  </a:cubicBezTo>
                  <a:cubicBezTo>
                    <a:pt x="14405" y="9314"/>
                    <a:pt x="14297" y="9379"/>
                    <a:pt x="14243" y="9402"/>
                  </a:cubicBezTo>
                  <a:cubicBezTo>
                    <a:pt x="14313" y="9418"/>
                    <a:pt x="14553" y="9162"/>
                    <a:pt x="14568" y="9200"/>
                  </a:cubicBezTo>
                  <a:cubicBezTo>
                    <a:pt x="14597" y="9273"/>
                    <a:pt x="14503" y="9384"/>
                    <a:pt x="14488" y="9436"/>
                  </a:cubicBezTo>
                  <a:cubicBezTo>
                    <a:pt x="14575" y="9436"/>
                    <a:pt x="14865" y="9376"/>
                    <a:pt x="14709" y="9160"/>
                  </a:cubicBezTo>
                  <a:cubicBezTo>
                    <a:pt x="14686" y="9129"/>
                    <a:pt x="14726" y="9185"/>
                    <a:pt x="14709" y="9160"/>
                  </a:cubicBezTo>
                  <a:close/>
                  <a:moveTo>
                    <a:pt x="9292" y="15807"/>
                  </a:moveTo>
                  <a:cubicBezTo>
                    <a:pt x="9294" y="15804"/>
                    <a:pt x="9294" y="15801"/>
                    <a:pt x="9294" y="15797"/>
                  </a:cubicBezTo>
                  <a:lnTo>
                    <a:pt x="9292" y="15807"/>
                  </a:lnTo>
                  <a:cubicBezTo>
                    <a:pt x="9292" y="15807"/>
                    <a:pt x="9292" y="15807"/>
                    <a:pt x="9292" y="15807"/>
                  </a:cubicBezTo>
                  <a:close/>
                  <a:moveTo>
                    <a:pt x="10369" y="17468"/>
                  </a:moveTo>
                  <a:cubicBezTo>
                    <a:pt x="10335" y="17379"/>
                    <a:pt x="10167" y="17362"/>
                    <a:pt x="10156" y="17309"/>
                  </a:cubicBezTo>
                  <a:cubicBezTo>
                    <a:pt x="10131" y="17189"/>
                    <a:pt x="9829" y="16896"/>
                    <a:pt x="9715" y="16827"/>
                  </a:cubicBezTo>
                  <a:cubicBezTo>
                    <a:pt x="9533" y="16717"/>
                    <a:pt x="9375" y="16548"/>
                    <a:pt x="9156" y="16596"/>
                  </a:cubicBezTo>
                  <a:cubicBezTo>
                    <a:pt x="9072" y="16614"/>
                    <a:pt x="8717" y="16808"/>
                    <a:pt x="8728" y="16994"/>
                  </a:cubicBezTo>
                  <a:cubicBezTo>
                    <a:pt x="8730" y="17027"/>
                    <a:pt x="9190" y="16568"/>
                    <a:pt x="9247" y="16760"/>
                  </a:cubicBezTo>
                  <a:cubicBezTo>
                    <a:pt x="9236" y="16814"/>
                    <a:pt x="9210" y="16831"/>
                    <a:pt x="9167" y="16810"/>
                  </a:cubicBezTo>
                  <a:cubicBezTo>
                    <a:pt x="9239" y="16755"/>
                    <a:pt x="9536" y="17035"/>
                    <a:pt x="9629" y="17047"/>
                  </a:cubicBezTo>
                  <a:cubicBezTo>
                    <a:pt x="9753" y="17062"/>
                    <a:pt x="9684" y="17348"/>
                    <a:pt x="9814" y="17335"/>
                  </a:cubicBezTo>
                  <a:cubicBezTo>
                    <a:pt x="9981" y="17317"/>
                    <a:pt x="9882" y="17476"/>
                    <a:pt x="9811" y="17585"/>
                  </a:cubicBezTo>
                  <a:cubicBezTo>
                    <a:pt x="9811" y="17585"/>
                    <a:pt x="9811" y="17585"/>
                    <a:pt x="9811" y="17585"/>
                  </a:cubicBezTo>
                  <a:cubicBezTo>
                    <a:pt x="9811" y="17585"/>
                    <a:pt x="9811" y="17585"/>
                    <a:pt x="9811" y="17586"/>
                  </a:cubicBezTo>
                  <a:cubicBezTo>
                    <a:pt x="9831" y="17583"/>
                    <a:pt x="10404" y="17558"/>
                    <a:pt x="10369" y="17468"/>
                  </a:cubicBezTo>
                  <a:cubicBezTo>
                    <a:pt x="10361" y="17446"/>
                    <a:pt x="10394" y="17532"/>
                    <a:pt x="10369" y="17468"/>
                  </a:cubicBezTo>
                  <a:close/>
                  <a:moveTo>
                    <a:pt x="20788" y="376"/>
                  </a:moveTo>
                  <a:cubicBezTo>
                    <a:pt x="20661" y="393"/>
                    <a:pt x="20521" y="488"/>
                    <a:pt x="20397" y="482"/>
                  </a:cubicBezTo>
                  <a:cubicBezTo>
                    <a:pt x="20438" y="401"/>
                    <a:pt x="20552" y="165"/>
                    <a:pt x="20633" y="174"/>
                  </a:cubicBezTo>
                  <a:cubicBezTo>
                    <a:pt x="20175" y="121"/>
                    <a:pt x="19751" y="-20"/>
                    <a:pt x="19284" y="2"/>
                  </a:cubicBezTo>
                  <a:cubicBezTo>
                    <a:pt x="19105" y="10"/>
                    <a:pt x="18902" y="130"/>
                    <a:pt x="18728" y="59"/>
                  </a:cubicBezTo>
                  <a:cubicBezTo>
                    <a:pt x="18578" y="-2"/>
                    <a:pt x="18252" y="-5"/>
                    <a:pt x="18116" y="136"/>
                  </a:cubicBezTo>
                  <a:cubicBezTo>
                    <a:pt x="18175" y="75"/>
                    <a:pt x="18298" y="279"/>
                    <a:pt x="18361" y="285"/>
                  </a:cubicBezTo>
                  <a:cubicBezTo>
                    <a:pt x="18166" y="285"/>
                    <a:pt x="17974" y="110"/>
                    <a:pt x="17776" y="149"/>
                  </a:cubicBezTo>
                  <a:cubicBezTo>
                    <a:pt x="17789" y="245"/>
                    <a:pt x="17791" y="210"/>
                    <a:pt x="17833" y="259"/>
                  </a:cubicBezTo>
                  <a:cubicBezTo>
                    <a:pt x="17695" y="308"/>
                    <a:pt x="17442" y="191"/>
                    <a:pt x="17296" y="183"/>
                  </a:cubicBezTo>
                  <a:cubicBezTo>
                    <a:pt x="17097" y="171"/>
                    <a:pt x="16902" y="273"/>
                    <a:pt x="16703" y="270"/>
                  </a:cubicBezTo>
                  <a:cubicBezTo>
                    <a:pt x="16707" y="477"/>
                    <a:pt x="16045" y="464"/>
                    <a:pt x="15922" y="611"/>
                  </a:cubicBezTo>
                  <a:cubicBezTo>
                    <a:pt x="15984" y="642"/>
                    <a:pt x="16050" y="632"/>
                    <a:pt x="16114" y="633"/>
                  </a:cubicBezTo>
                  <a:cubicBezTo>
                    <a:pt x="16093" y="927"/>
                    <a:pt x="15244" y="969"/>
                    <a:pt x="15099" y="1007"/>
                  </a:cubicBezTo>
                  <a:cubicBezTo>
                    <a:pt x="15125" y="1148"/>
                    <a:pt x="15349" y="1197"/>
                    <a:pt x="15414" y="1212"/>
                  </a:cubicBezTo>
                  <a:cubicBezTo>
                    <a:pt x="15335" y="1285"/>
                    <a:pt x="15187" y="1268"/>
                    <a:pt x="15096" y="1309"/>
                  </a:cubicBezTo>
                  <a:cubicBezTo>
                    <a:pt x="15139" y="1389"/>
                    <a:pt x="15278" y="1390"/>
                    <a:pt x="15337" y="1395"/>
                  </a:cubicBezTo>
                  <a:cubicBezTo>
                    <a:pt x="15292" y="1423"/>
                    <a:pt x="15237" y="1423"/>
                    <a:pt x="15198" y="1474"/>
                  </a:cubicBezTo>
                  <a:cubicBezTo>
                    <a:pt x="15433" y="1544"/>
                    <a:pt x="15645" y="1461"/>
                    <a:pt x="15880" y="1474"/>
                  </a:cubicBezTo>
                  <a:cubicBezTo>
                    <a:pt x="15992" y="1480"/>
                    <a:pt x="16131" y="1500"/>
                    <a:pt x="16237" y="1562"/>
                  </a:cubicBezTo>
                  <a:cubicBezTo>
                    <a:pt x="16344" y="1623"/>
                    <a:pt x="16226" y="1664"/>
                    <a:pt x="16247" y="1717"/>
                  </a:cubicBezTo>
                  <a:cubicBezTo>
                    <a:pt x="16266" y="1765"/>
                    <a:pt x="16487" y="1880"/>
                    <a:pt x="16313" y="1959"/>
                  </a:cubicBezTo>
                  <a:cubicBezTo>
                    <a:pt x="16559" y="1847"/>
                    <a:pt x="16204" y="2758"/>
                    <a:pt x="16179" y="2583"/>
                  </a:cubicBezTo>
                  <a:cubicBezTo>
                    <a:pt x="16203" y="2748"/>
                    <a:pt x="16427" y="2568"/>
                    <a:pt x="16494" y="2630"/>
                  </a:cubicBezTo>
                  <a:cubicBezTo>
                    <a:pt x="16482" y="2669"/>
                    <a:pt x="16425" y="2638"/>
                    <a:pt x="16428" y="2695"/>
                  </a:cubicBezTo>
                  <a:cubicBezTo>
                    <a:pt x="16522" y="2661"/>
                    <a:pt x="16598" y="2870"/>
                    <a:pt x="16593" y="2871"/>
                  </a:cubicBezTo>
                  <a:cubicBezTo>
                    <a:pt x="16581" y="2874"/>
                    <a:pt x="16213" y="2799"/>
                    <a:pt x="16214" y="2802"/>
                  </a:cubicBezTo>
                  <a:cubicBezTo>
                    <a:pt x="16229" y="2835"/>
                    <a:pt x="16243" y="2868"/>
                    <a:pt x="16257" y="2900"/>
                  </a:cubicBezTo>
                  <a:cubicBezTo>
                    <a:pt x="16172" y="2904"/>
                    <a:pt x="16137" y="2977"/>
                    <a:pt x="16095" y="3092"/>
                  </a:cubicBezTo>
                  <a:cubicBezTo>
                    <a:pt x="16186" y="3140"/>
                    <a:pt x="16346" y="3277"/>
                    <a:pt x="16419" y="3092"/>
                  </a:cubicBezTo>
                  <a:cubicBezTo>
                    <a:pt x="16494" y="2902"/>
                    <a:pt x="16546" y="3028"/>
                    <a:pt x="16502" y="3209"/>
                  </a:cubicBezTo>
                  <a:cubicBezTo>
                    <a:pt x="16498" y="3224"/>
                    <a:pt x="15861" y="3720"/>
                    <a:pt x="16084" y="3791"/>
                  </a:cubicBezTo>
                  <a:cubicBezTo>
                    <a:pt x="16081" y="3912"/>
                    <a:pt x="15909" y="3871"/>
                    <a:pt x="15990" y="4074"/>
                  </a:cubicBezTo>
                  <a:cubicBezTo>
                    <a:pt x="16072" y="4282"/>
                    <a:pt x="15977" y="4328"/>
                    <a:pt x="16012" y="4522"/>
                  </a:cubicBezTo>
                  <a:cubicBezTo>
                    <a:pt x="16059" y="4791"/>
                    <a:pt x="16218" y="5190"/>
                    <a:pt x="16217" y="5459"/>
                  </a:cubicBezTo>
                  <a:cubicBezTo>
                    <a:pt x="16477" y="5346"/>
                    <a:pt x="16693" y="5934"/>
                    <a:pt x="16874" y="5492"/>
                  </a:cubicBezTo>
                  <a:cubicBezTo>
                    <a:pt x="16944" y="5323"/>
                    <a:pt x="17078" y="4978"/>
                    <a:pt x="17178" y="4863"/>
                  </a:cubicBezTo>
                  <a:cubicBezTo>
                    <a:pt x="17207" y="4830"/>
                    <a:pt x="17468" y="4537"/>
                    <a:pt x="17336" y="4506"/>
                  </a:cubicBezTo>
                  <a:cubicBezTo>
                    <a:pt x="17352" y="4429"/>
                    <a:pt x="17466" y="4461"/>
                    <a:pt x="17462" y="4414"/>
                  </a:cubicBezTo>
                  <a:cubicBezTo>
                    <a:pt x="17446" y="4185"/>
                    <a:pt x="17478" y="4318"/>
                    <a:pt x="17603" y="4179"/>
                  </a:cubicBezTo>
                  <a:cubicBezTo>
                    <a:pt x="17832" y="3924"/>
                    <a:pt x="18176" y="4100"/>
                    <a:pt x="18404" y="3748"/>
                  </a:cubicBezTo>
                  <a:cubicBezTo>
                    <a:pt x="18623" y="3408"/>
                    <a:pt x="18719" y="3579"/>
                    <a:pt x="18976" y="3474"/>
                  </a:cubicBezTo>
                  <a:cubicBezTo>
                    <a:pt x="19132" y="3410"/>
                    <a:pt x="19315" y="3416"/>
                    <a:pt x="19459" y="3294"/>
                  </a:cubicBezTo>
                  <a:cubicBezTo>
                    <a:pt x="19583" y="3189"/>
                    <a:pt x="19779" y="3004"/>
                    <a:pt x="19921" y="2998"/>
                  </a:cubicBezTo>
                  <a:cubicBezTo>
                    <a:pt x="19863" y="3000"/>
                    <a:pt x="19502" y="2839"/>
                    <a:pt x="19465" y="2948"/>
                  </a:cubicBezTo>
                  <a:cubicBezTo>
                    <a:pt x="19535" y="2744"/>
                    <a:pt x="19616" y="2666"/>
                    <a:pt x="19736" y="2808"/>
                  </a:cubicBezTo>
                  <a:cubicBezTo>
                    <a:pt x="19799" y="2882"/>
                    <a:pt x="20006" y="3044"/>
                    <a:pt x="20008" y="2762"/>
                  </a:cubicBezTo>
                  <a:cubicBezTo>
                    <a:pt x="20009" y="2563"/>
                    <a:pt x="19750" y="2306"/>
                    <a:pt x="19652" y="2240"/>
                  </a:cubicBezTo>
                  <a:cubicBezTo>
                    <a:pt x="19743" y="2177"/>
                    <a:pt x="20272" y="2315"/>
                    <a:pt x="20290" y="2066"/>
                  </a:cubicBezTo>
                  <a:cubicBezTo>
                    <a:pt x="20246" y="2069"/>
                    <a:pt x="20204" y="2042"/>
                    <a:pt x="20162" y="2024"/>
                  </a:cubicBezTo>
                  <a:cubicBezTo>
                    <a:pt x="20196" y="2013"/>
                    <a:pt x="20461" y="2053"/>
                    <a:pt x="20445" y="1920"/>
                  </a:cubicBezTo>
                  <a:cubicBezTo>
                    <a:pt x="20434" y="1826"/>
                    <a:pt x="20316" y="1823"/>
                    <a:pt x="20426" y="1726"/>
                  </a:cubicBezTo>
                  <a:cubicBezTo>
                    <a:pt x="20595" y="1578"/>
                    <a:pt x="20285" y="1472"/>
                    <a:pt x="20249" y="1409"/>
                  </a:cubicBezTo>
                  <a:cubicBezTo>
                    <a:pt x="20284" y="1409"/>
                    <a:pt x="20770" y="1373"/>
                    <a:pt x="20655" y="1204"/>
                  </a:cubicBezTo>
                  <a:cubicBezTo>
                    <a:pt x="20592" y="1111"/>
                    <a:pt x="20396" y="1087"/>
                    <a:pt x="20327" y="1171"/>
                  </a:cubicBezTo>
                  <a:cubicBezTo>
                    <a:pt x="20607" y="695"/>
                    <a:pt x="21060" y="526"/>
                    <a:pt x="21446" y="368"/>
                  </a:cubicBezTo>
                  <a:cubicBezTo>
                    <a:pt x="21259" y="170"/>
                    <a:pt x="20985" y="351"/>
                    <a:pt x="20788" y="376"/>
                  </a:cubicBezTo>
                  <a:cubicBezTo>
                    <a:pt x="20727" y="384"/>
                    <a:pt x="20985" y="351"/>
                    <a:pt x="20788" y="376"/>
                  </a:cubicBezTo>
                  <a:close/>
                  <a:moveTo>
                    <a:pt x="11250" y="17854"/>
                  </a:moveTo>
                  <a:cubicBezTo>
                    <a:pt x="11353" y="18121"/>
                    <a:pt x="10932" y="18149"/>
                    <a:pt x="10851" y="18066"/>
                  </a:cubicBezTo>
                  <a:cubicBezTo>
                    <a:pt x="10834" y="18070"/>
                    <a:pt x="10772" y="18267"/>
                    <a:pt x="10762" y="18295"/>
                  </a:cubicBezTo>
                  <a:lnTo>
                    <a:pt x="10744" y="18285"/>
                  </a:lnTo>
                  <a:lnTo>
                    <a:pt x="10730" y="18323"/>
                  </a:lnTo>
                  <a:cubicBezTo>
                    <a:pt x="10688" y="18281"/>
                    <a:pt x="10661" y="18211"/>
                    <a:pt x="10659" y="18127"/>
                  </a:cubicBezTo>
                  <a:cubicBezTo>
                    <a:pt x="10636" y="18121"/>
                    <a:pt x="10482" y="18109"/>
                    <a:pt x="10449" y="18132"/>
                  </a:cubicBezTo>
                  <a:cubicBezTo>
                    <a:pt x="10400" y="18160"/>
                    <a:pt x="10250" y="18170"/>
                    <a:pt x="10272" y="17972"/>
                  </a:cubicBezTo>
                  <a:cubicBezTo>
                    <a:pt x="10299" y="17723"/>
                    <a:pt x="10501" y="18031"/>
                    <a:pt x="10576" y="17927"/>
                  </a:cubicBezTo>
                  <a:cubicBezTo>
                    <a:pt x="10576" y="17927"/>
                    <a:pt x="10576" y="17927"/>
                    <a:pt x="10576" y="17927"/>
                  </a:cubicBezTo>
                  <a:cubicBezTo>
                    <a:pt x="10555" y="17927"/>
                    <a:pt x="10562" y="17743"/>
                    <a:pt x="10562" y="17738"/>
                  </a:cubicBezTo>
                  <a:lnTo>
                    <a:pt x="10412" y="17627"/>
                  </a:lnTo>
                  <a:cubicBezTo>
                    <a:pt x="10499" y="17485"/>
                    <a:pt x="10669" y="17484"/>
                    <a:pt x="10776" y="17484"/>
                  </a:cubicBezTo>
                  <a:cubicBezTo>
                    <a:pt x="10837" y="17484"/>
                    <a:pt x="10950" y="17493"/>
                    <a:pt x="11001" y="17546"/>
                  </a:cubicBezTo>
                  <a:cubicBezTo>
                    <a:pt x="11036" y="17584"/>
                    <a:pt x="11222" y="17784"/>
                    <a:pt x="11250" y="17854"/>
                  </a:cubicBezTo>
                  <a:cubicBezTo>
                    <a:pt x="11273" y="17915"/>
                    <a:pt x="11228" y="17798"/>
                    <a:pt x="11250" y="17854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07" name="Google Shape;1007;p14"/>
            <p:cNvSpPr/>
            <p:nvPr/>
          </p:nvSpPr>
          <p:spPr>
            <a:xfrm>
              <a:off x="7587407" y="7127416"/>
              <a:ext cx="3139945" cy="3704360"/>
            </a:xfrm>
            <a:custGeom>
              <a:avLst/>
              <a:gdLst/>
              <a:ahLst/>
              <a:cxnLst/>
              <a:rect l="l" t="t" r="r" b="b"/>
              <a:pathLst>
                <a:path w="21494" h="21436" extrusionOk="0">
                  <a:moveTo>
                    <a:pt x="21150" y="15574"/>
                  </a:moveTo>
                  <a:cubicBezTo>
                    <a:pt x="21261" y="15717"/>
                    <a:pt x="21093" y="15952"/>
                    <a:pt x="20924" y="15784"/>
                  </a:cubicBezTo>
                  <a:cubicBezTo>
                    <a:pt x="20982" y="16021"/>
                    <a:pt x="20891" y="16384"/>
                    <a:pt x="20777" y="16596"/>
                  </a:cubicBezTo>
                  <a:cubicBezTo>
                    <a:pt x="20505" y="17107"/>
                    <a:pt x="20399" y="17680"/>
                    <a:pt x="20142" y="18190"/>
                  </a:cubicBezTo>
                  <a:cubicBezTo>
                    <a:pt x="20021" y="18451"/>
                    <a:pt x="19581" y="18883"/>
                    <a:pt x="19210" y="18697"/>
                  </a:cubicBezTo>
                  <a:cubicBezTo>
                    <a:pt x="19055" y="18620"/>
                    <a:pt x="18983" y="18564"/>
                    <a:pt x="18916" y="18429"/>
                  </a:cubicBezTo>
                  <a:cubicBezTo>
                    <a:pt x="18874" y="18346"/>
                    <a:pt x="18895" y="18082"/>
                    <a:pt x="18885" y="18073"/>
                  </a:cubicBezTo>
                  <a:cubicBezTo>
                    <a:pt x="18630" y="17743"/>
                    <a:pt x="18882" y="17612"/>
                    <a:pt x="18985" y="17344"/>
                  </a:cubicBezTo>
                  <a:cubicBezTo>
                    <a:pt x="19114" y="17002"/>
                    <a:pt x="19115" y="16913"/>
                    <a:pt x="19087" y="16545"/>
                  </a:cubicBezTo>
                  <a:cubicBezTo>
                    <a:pt x="19035" y="16414"/>
                    <a:pt x="19148" y="15981"/>
                    <a:pt x="19273" y="15913"/>
                  </a:cubicBezTo>
                  <a:cubicBezTo>
                    <a:pt x="19479" y="15800"/>
                    <a:pt x="19740" y="15772"/>
                    <a:pt x="19957" y="15653"/>
                  </a:cubicBezTo>
                  <a:cubicBezTo>
                    <a:pt x="20082" y="15574"/>
                    <a:pt x="20117" y="15501"/>
                    <a:pt x="20239" y="15479"/>
                  </a:cubicBezTo>
                  <a:cubicBezTo>
                    <a:pt x="20387" y="15448"/>
                    <a:pt x="20295" y="14983"/>
                    <a:pt x="20473" y="15143"/>
                  </a:cubicBezTo>
                  <a:cubicBezTo>
                    <a:pt x="20533" y="15027"/>
                    <a:pt x="20661" y="14865"/>
                    <a:pt x="20739" y="14731"/>
                  </a:cubicBezTo>
                  <a:cubicBezTo>
                    <a:pt x="20722" y="14552"/>
                    <a:pt x="20909" y="14739"/>
                    <a:pt x="20929" y="14819"/>
                  </a:cubicBezTo>
                  <a:cubicBezTo>
                    <a:pt x="20973" y="14985"/>
                    <a:pt x="21061" y="15461"/>
                    <a:pt x="21150" y="15574"/>
                  </a:cubicBezTo>
                  <a:cubicBezTo>
                    <a:pt x="21173" y="15603"/>
                    <a:pt x="21138" y="15559"/>
                    <a:pt x="21150" y="15574"/>
                  </a:cubicBezTo>
                  <a:close/>
                  <a:moveTo>
                    <a:pt x="21449" y="7942"/>
                  </a:moveTo>
                  <a:cubicBezTo>
                    <a:pt x="21344" y="7731"/>
                    <a:pt x="21600" y="7533"/>
                    <a:pt x="21152" y="7539"/>
                  </a:cubicBezTo>
                  <a:cubicBezTo>
                    <a:pt x="21008" y="7541"/>
                    <a:pt x="20754" y="7739"/>
                    <a:pt x="20526" y="7739"/>
                  </a:cubicBezTo>
                  <a:cubicBezTo>
                    <a:pt x="20244" y="7739"/>
                    <a:pt x="20016" y="7865"/>
                    <a:pt x="19729" y="7865"/>
                  </a:cubicBezTo>
                  <a:cubicBezTo>
                    <a:pt x="19565" y="7865"/>
                    <a:pt x="19469" y="8014"/>
                    <a:pt x="19302" y="7993"/>
                  </a:cubicBezTo>
                  <a:cubicBezTo>
                    <a:pt x="19093" y="7930"/>
                    <a:pt x="19070" y="7669"/>
                    <a:pt x="18908" y="7605"/>
                  </a:cubicBezTo>
                  <a:cubicBezTo>
                    <a:pt x="19001" y="7551"/>
                    <a:pt x="19025" y="7458"/>
                    <a:pt x="18981" y="7374"/>
                  </a:cubicBezTo>
                  <a:cubicBezTo>
                    <a:pt x="19062" y="7284"/>
                    <a:pt x="18938" y="7312"/>
                    <a:pt x="18896" y="7232"/>
                  </a:cubicBezTo>
                  <a:cubicBezTo>
                    <a:pt x="18780" y="7074"/>
                    <a:pt x="18298" y="6560"/>
                    <a:pt x="18034" y="6598"/>
                  </a:cubicBezTo>
                  <a:cubicBezTo>
                    <a:pt x="17984" y="6467"/>
                    <a:pt x="17855" y="6463"/>
                    <a:pt x="17803" y="6343"/>
                  </a:cubicBezTo>
                  <a:cubicBezTo>
                    <a:pt x="17753" y="6232"/>
                    <a:pt x="17703" y="5708"/>
                    <a:pt x="17456" y="5708"/>
                  </a:cubicBezTo>
                  <a:lnTo>
                    <a:pt x="17456" y="5708"/>
                  </a:lnTo>
                  <a:cubicBezTo>
                    <a:pt x="17148" y="5708"/>
                    <a:pt x="17061" y="5095"/>
                    <a:pt x="17029" y="4927"/>
                  </a:cubicBezTo>
                  <a:lnTo>
                    <a:pt x="17085" y="4930"/>
                  </a:lnTo>
                  <a:cubicBezTo>
                    <a:pt x="16985" y="4575"/>
                    <a:pt x="16629" y="4445"/>
                    <a:pt x="16480" y="4141"/>
                  </a:cubicBezTo>
                  <a:lnTo>
                    <a:pt x="16435" y="4152"/>
                  </a:lnTo>
                  <a:cubicBezTo>
                    <a:pt x="16428" y="4118"/>
                    <a:pt x="16411" y="4085"/>
                    <a:pt x="16410" y="4050"/>
                  </a:cubicBezTo>
                  <a:cubicBezTo>
                    <a:pt x="16418" y="4049"/>
                    <a:pt x="16577" y="4040"/>
                    <a:pt x="16577" y="4040"/>
                  </a:cubicBezTo>
                  <a:cubicBezTo>
                    <a:pt x="16561" y="4019"/>
                    <a:pt x="16373" y="3888"/>
                    <a:pt x="16373" y="3877"/>
                  </a:cubicBezTo>
                  <a:cubicBezTo>
                    <a:pt x="16140" y="3556"/>
                    <a:pt x="15927" y="3229"/>
                    <a:pt x="15764" y="2884"/>
                  </a:cubicBezTo>
                  <a:cubicBezTo>
                    <a:pt x="15810" y="2908"/>
                    <a:pt x="15860" y="2921"/>
                    <a:pt x="15913" y="2924"/>
                  </a:cubicBezTo>
                  <a:cubicBezTo>
                    <a:pt x="16212" y="2508"/>
                    <a:pt x="16034" y="2139"/>
                    <a:pt x="15828" y="1728"/>
                  </a:cubicBezTo>
                  <a:cubicBezTo>
                    <a:pt x="15663" y="1776"/>
                    <a:pt x="15487" y="1765"/>
                    <a:pt x="15320" y="1792"/>
                  </a:cubicBezTo>
                  <a:cubicBezTo>
                    <a:pt x="15262" y="1792"/>
                    <a:pt x="15004" y="1673"/>
                    <a:pt x="14939" y="1652"/>
                  </a:cubicBezTo>
                  <a:cubicBezTo>
                    <a:pt x="14877" y="1646"/>
                    <a:pt x="14703" y="1675"/>
                    <a:pt x="14673" y="1666"/>
                  </a:cubicBezTo>
                  <a:cubicBezTo>
                    <a:pt x="14649" y="1666"/>
                    <a:pt x="14604" y="1640"/>
                    <a:pt x="14583" y="1631"/>
                  </a:cubicBezTo>
                  <a:cubicBezTo>
                    <a:pt x="14579" y="1638"/>
                    <a:pt x="14541" y="1746"/>
                    <a:pt x="14548" y="1746"/>
                  </a:cubicBezTo>
                  <a:cubicBezTo>
                    <a:pt x="14314" y="1775"/>
                    <a:pt x="14213" y="1915"/>
                    <a:pt x="13949" y="1776"/>
                  </a:cubicBezTo>
                  <a:cubicBezTo>
                    <a:pt x="13737" y="1662"/>
                    <a:pt x="13370" y="1599"/>
                    <a:pt x="13126" y="1666"/>
                  </a:cubicBezTo>
                  <a:cubicBezTo>
                    <a:pt x="13114" y="1631"/>
                    <a:pt x="12362" y="1325"/>
                    <a:pt x="12311" y="1315"/>
                  </a:cubicBezTo>
                  <a:cubicBezTo>
                    <a:pt x="12058" y="1263"/>
                    <a:pt x="11585" y="1295"/>
                    <a:pt x="11468" y="1561"/>
                  </a:cubicBezTo>
                  <a:cubicBezTo>
                    <a:pt x="11405" y="1704"/>
                    <a:pt x="11546" y="1817"/>
                    <a:pt x="11493" y="1940"/>
                  </a:cubicBezTo>
                  <a:cubicBezTo>
                    <a:pt x="11411" y="2129"/>
                    <a:pt x="10260" y="1753"/>
                    <a:pt x="10229" y="1583"/>
                  </a:cubicBezTo>
                  <a:cubicBezTo>
                    <a:pt x="10181" y="1321"/>
                    <a:pt x="9285" y="1213"/>
                    <a:pt x="9029" y="1193"/>
                  </a:cubicBezTo>
                  <a:cubicBezTo>
                    <a:pt x="9018" y="1125"/>
                    <a:pt x="8978" y="1083"/>
                    <a:pt x="8892" y="1075"/>
                  </a:cubicBezTo>
                  <a:lnTo>
                    <a:pt x="8892" y="1071"/>
                  </a:lnTo>
                  <a:cubicBezTo>
                    <a:pt x="8848" y="1075"/>
                    <a:pt x="8690" y="1054"/>
                    <a:pt x="8710" y="986"/>
                  </a:cubicBezTo>
                  <a:cubicBezTo>
                    <a:pt x="8710" y="964"/>
                    <a:pt x="8994" y="767"/>
                    <a:pt x="9016" y="679"/>
                  </a:cubicBezTo>
                  <a:cubicBezTo>
                    <a:pt x="9056" y="517"/>
                    <a:pt x="8891" y="519"/>
                    <a:pt x="8901" y="450"/>
                  </a:cubicBezTo>
                  <a:cubicBezTo>
                    <a:pt x="8820" y="389"/>
                    <a:pt x="9205" y="-90"/>
                    <a:pt x="8780" y="124"/>
                  </a:cubicBezTo>
                  <a:cubicBezTo>
                    <a:pt x="8738" y="-14"/>
                    <a:pt x="7966" y="-25"/>
                    <a:pt x="7786" y="33"/>
                  </a:cubicBezTo>
                  <a:cubicBezTo>
                    <a:pt x="7755" y="33"/>
                    <a:pt x="7236" y="45"/>
                    <a:pt x="7284" y="112"/>
                  </a:cubicBezTo>
                  <a:cubicBezTo>
                    <a:pt x="6980" y="-39"/>
                    <a:pt x="6476" y="127"/>
                    <a:pt x="6182" y="191"/>
                  </a:cubicBezTo>
                  <a:cubicBezTo>
                    <a:pt x="5782" y="191"/>
                    <a:pt x="5357" y="466"/>
                    <a:pt x="4985" y="577"/>
                  </a:cubicBezTo>
                  <a:cubicBezTo>
                    <a:pt x="4968" y="561"/>
                    <a:pt x="4957" y="544"/>
                    <a:pt x="4950" y="523"/>
                  </a:cubicBezTo>
                  <a:lnTo>
                    <a:pt x="4918" y="529"/>
                  </a:lnTo>
                  <a:lnTo>
                    <a:pt x="4905" y="496"/>
                  </a:lnTo>
                  <a:cubicBezTo>
                    <a:pt x="4737" y="581"/>
                    <a:pt x="4445" y="574"/>
                    <a:pt x="4277" y="480"/>
                  </a:cubicBezTo>
                  <a:cubicBezTo>
                    <a:pt x="4282" y="423"/>
                    <a:pt x="4286" y="367"/>
                    <a:pt x="4279" y="311"/>
                  </a:cubicBezTo>
                  <a:cubicBezTo>
                    <a:pt x="3839" y="327"/>
                    <a:pt x="3931" y="706"/>
                    <a:pt x="3692" y="913"/>
                  </a:cubicBezTo>
                  <a:cubicBezTo>
                    <a:pt x="3463" y="1112"/>
                    <a:pt x="3139" y="1114"/>
                    <a:pt x="2935" y="1363"/>
                  </a:cubicBezTo>
                  <a:cubicBezTo>
                    <a:pt x="2899" y="1537"/>
                    <a:pt x="2704" y="1647"/>
                    <a:pt x="2717" y="1829"/>
                  </a:cubicBezTo>
                  <a:cubicBezTo>
                    <a:pt x="2734" y="2071"/>
                    <a:pt x="2718" y="2224"/>
                    <a:pt x="2488" y="2389"/>
                  </a:cubicBezTo>
                  <a:cubicBezTo>
                    <a:pt x="2217" y="2584"/>
                    <a:pt x="1913" y="2731"/>
                    <a:pt x="1546" y="2719"/>
                  </a:cubicBezTo>
                  <a:cubicBezTo>
                    <a:pt x="1507" y="2976"/>
                    <a:pt x="1199" y="3017"/>
                    <a:pt x="1132" y="3212"/>
                  </a:cubicBezTo>
                  <a:cubicBezTo>
                    <a:pt x="1025" y="3521"/>
                    <a:pt x="918" y="3677"/>
                    <a:pt x="641" y="3906"/>
                  </a:cubicBezTo>
                  <a:lnTo>
                    <a:pt x="670" y="3942"/>
                  </a:lnTo>
                  <a:cubicBezTo>
                    <a:pt x="508" y="4166"/>
                    <a:pt x="173" y="4557"/>
                    <a:pt x="339" y="4803"/>
                  </a:cubicBezTo>
                  <a:lnTo>
                    <a:pt x="391" y="4803"/>
                  </a:lnTo>
                  <a:cubicBezTo>
                    <a:pt x="467" y="4803"/>
                    <a:pt x="416" y="5040"/>
                    <a:pt x="558" y="5026"/>
                  </a:cubicBezTo>
                  <a:cubicBezTo>
                    <a:pt x="575" y="5060"/>
                    <a:pt x="612" y="5269"/>
                    <a:pt x="543" y="5269"/>
                  </a:cubicBezTo>
                  <a:lnTo>
                    <a:pt x="456" y="5299"/>
                  </a:lnTo>
                  <a:cubicBezTo>
                    <a:pt x="764" y="5604"/>
                    <a:pt x="582" y="5896"/>
                    <a:pt x="452" y="6228"/>
                  </a:cubicBezTo>
                  <a:cubicBezTo>
                    <a:pt x="401" y="6220"/>
                    <a:pt x="345" y="6229"/>
                    <a:pt x="297" y="6251"/>
                  </a:cubicBezTo>
                  <a:cubicBezTo>
                    <a:pt x="430" y="6424"/>
                    <a:pt x="154" y="6618"/>
                    <a:pt x="0" y="6730"/>
                  </a:cubicBezTo>
                  <a:cubicBezTo>
                    <a:pt x="249" y="6752"/>
                    <a:pt x="299" y="6978"/>
                    <a:pt x="276" y="7155"/>
                  </a:cubicBezTo>
                  <a:lnTo>
                    <a:pt x="307" y="7155"/>
                  </a:lnTo>
                  <a:cubicBezTo>
                    <a:pt x="294" y="7155"/>
                    <a:pt x="281" y="7155"/>
                    <a:pt x="268" y="7155"/>
                  </a:cubicBezTo>
                  <a:cubicBezTo>
                    <a:pt x="265" y="7167"/>
                    <a:pt x="258" y="7174"/>
                    <a:pt x="247" y="7177"/>
                  </a:cubicBezTo>
                  <a:cubicBezTo>
                    <a:pt x="206" y="7341"/>
                    <a:pt x="390" y="7647"/>
                    <a:pt x="654" y="7597"/>
                  </a:cubicBezTo>
                  <a:cubicBezTo>
                    <a:pt x="662" y="7714"/>
                    <a:pt x="780" y="7762"/>
                    <a:pt x="802" y="7878"/>
                  </a:cubicBezTo>
                  <a:cubicBezTo>
                    <a:pt x="873" y="7889"/>
                    <a:pt x="913" y="7864"/>
                    <a:pt x="946" y="7814"/>
                  </a:cubicBezTo>
                  <a:cubicBezTo>
                    <a:pt x="1016" y="8004"/>
                    <a:pt x="1264" y="8051"/>
                    <a:pt x="1309" y="8201"/>
                  </a:cubicBezTo>
                  <a:cubicBezTo>
                    <a:pt x="1426" y="8354"/>
                    <a:pt x="1416" y="8441"/>
                    <a:pt x="1473" y="8622"/>
                  </a:cubicBezTo>
                  <a:lnTo>
                    <a:pt x="1520" y="8622"/>
                  </a:lnTo>
                  <a:cubicBezTo>
                    <a:pt x="1569" y="8710"/>
                    <a:pt x="1975" y="9160"/>
                    <a:pt x="2133" y="9105"/>
                  </a:cubicBezTo>
                  <a:cubicBezTo>
                    <a:pt x="2414" y="9356"/>
                    <a:pt x="2674" y="9574"/>
                    <a:pt x="3086" y="9750"/>
                  </a:cubicBezTo>
                  <a:cubicBezTo>
                    <a:pt x="3082" y="9812"/>
                    <a:pt x="3079" y="9875"/>
                    <a:pt x="3077" y="9937"/>
                  </a:cubicBezTo>
                  <a:cubicBezTo>
                    <a:pt x="3152" y="9898"/>
                    <a:pt x="3229" y="9859"/>
                    <a:pt x="3307" y="9824"/>
                  </a:cubicBezTo>
                  <a:lnTo>
                    <a:pt x="3321" y="9829"/>
                  </a:lnTo>
                  <a:lnTo>
                    <a:pt x="3322" y="9817"/>
                  </a:lnTo>
                  <a:cubicBezTo>
                    <a:pt x="3580" y="9701"/>
                    <a:pt x="3830" y="9612"/>
                    <a:pt x="4125" y="9621"/>
                  </a:cubicBezTo>
                  <a:cubicBezTo>
                    <a:pt x="4261" y="9626"/>
                    <a:pt x="4581" y="9721"/>
                    <a:pt x="4686" y="9617"/>
                  </a:cubicBezTo>
                  <a:cubicBezTo>
                    <a:pt x="4748" y="9641"/>
                    <a:pt x="4808" y="9667"/>
                    <a:pt x="4866" y="9695"/>
                  </a:cubicBezTo>
                  <a:cubicBezTo>
                    <a:pt x="5080" y="9574"/>
                    <a:pt x="5871" y="9431"/>
                    <a:pt x="5918" y="9296"/>
                  </a:cubicBezTo>
                  <a:cubicBezTo>
                    <a:pt x="5972" y="9317"/>
                    <a:pt x="5995" y="9339"/>
                    <a:pt x="6016" y="9264"/>
                  </a:cubicBezTo>
                  <a:cubicBezTo>
                    <a:pt x="6022" y="9261"/>
                    <a:pt x="6045" y="9250"/>
                    <a:pt x="6080" y="9241"/>
                  </a:cubicBezTo>
                  <a:cubicBezTo>
                    <a:pt x="6162" y="9312"/>
                    <a:pt x="6375" y="9249"/>
                    <a:pt x="6476" y="9223"/>
                  </a:cubicBezTo>
                  <a:lnTo>
                    <a:pt x="6476" y="9214"/>
                  </a:lnTo>
                  <a:cubicBezTo>
                    <a:pt x="7144" y="9195"/>
                    <a:pt x="6984" y="9378"/>
                    <a:pt x="7304" y="9739"/>
                  </a:cubicBezTo>
                  <a:cubicBezTo>
                    <a:pt x="7475" y="9932"/>
                    <a:pt x="7980" y="9814"/>
                    <a:pt x="8200" y="9773"/>
                  </a:cubicBezTo>
                  <a:cubicBezTo>
                    <a:pt x="8223" y="9858"/>
                    <a:pt x="8315" y="9945"/>
                    <a:pt x="8426" y="9941"/>
                  </a:cubicBezTo>
                  <a:cubicBezTo>
                    <a:pt x="8418" y="9986"/>
                    <a:pt x="8482" y="10342"/>
                    <a:pt x="8493" y="10381"/>
                  </a:cubicBezTo>
                  <a:lnTo>
                    <a:pt x="8473" y="10381"/>
                  </a:lnTo>
                  <a:cubicBezTo>
                    <a:pt x="8451" y="10590"/>
                    <a:pt x="8231" y="10752"/>
                    <a:pt x="8455" y="10846"/>
                  </a:cubicBezTo>
                  <a:cubicBezTo>
                    <a:pt x="8424" y="11002"/>
                    <a:pt x="8415" y="11164"/>
                    <a:pt x="8205" y="11187"/>
                  </a:cubicBezTo>
                  <a:cubicBezTo>
                    <a:pt x="8322" y="11607"/>
                    <a:pt x="8608" y="11836"/>
                    <a:pt x="8916" y="12161"/>
                  </a:cubicBezTo>
                  <a:cubicBezTo>
                    <a:pt x="8896" y="12195"/>
                    <a:pt x="8883" y="12228"/>
                    <a:pt x="8856" y="12259"/>
                  </a:cubicBezTo>
                  <a:cubicBezTo>
                    <a:pt x="9007" y="12382"/>
                    <a:pt x="9103" y="12537"/>
                    <a:pt x="9233" y="12666"/>
                  </a:cubicBezTo>
                  <a:lnTo>
                    <a:pt x="9303" y="12614"/>
                  </a:lnTo>
                  <a:cubicBezTo>
                    <a:pt x="9334" y="12654"/>
                    <a:pt x="9303" y="12657"/>
                    <a:pt x="9301" y="12701"/>
                  </a:cubicBezTo>
                  <a:lnTo>
                    <a:pt x="9265" y="12704"/>
                  </a:lnTo>
                  <a:cubicBezTo>
                    <a:pt x="9269" y="12865"/>
                    <a:pt x="9736" y="13608"/>
                    <a:pt x="9628" y="13713"/>
                  </a:cubicBezTo>
                  <a:cubicBezTo>
                    <a:pt x="9399" y="13830"/>
                    <a:pt x="9559" y="14066"/>
                    <a:pt x="9672" y="14224"/>
                  </a:cubicBezTo>
                  <a:cubicBezTo>
                    <a:pt x="9958" y="14623"/>
                    <a:pt x="9535" y="14683"/>
                    <a:pt x="9477" y="14929"/>
                  </a:cubicBezTo>
                  <a:cubicBezTo>
                    <a:pt x="9422" y="15139"/>
                    <a:pt x="9270" y="15661"/>
                    <a:pt x="9117" y="15801"/>
                  </a:cubicBezTo>
                  <a:cubicBezTo>
                    <a:pt x="9132" y="15821"/>
                    <a:pt x="9142" y="15843"/>
                    <a:pt x="9148" y="15865"/>
                  </a:cubicBezTo>
                  <a:lnTo>
                    <a:pt x="9127" y="15871"/>
                  </a:lnTo>
                  <a:cubicBezTo>
                    <a:pt x="9147" y="15972"/>
                    <a:pt x="9127" y="16088"/>
                    <a:pt x="9127" y="16190"/>
                  </a:cubicBezTo>
                  <a:lnTo>
                    <a:pt x="9117" y="16197"/>
                  </a:lnTo>
                  <a:cubicBezTo>
                    <a:pt x="9045" y="16880"/>
                    <a:pt x="10051" y="17437"/>
                    <a:pt x="9956" y="18137"/>
                  </a:cubicBezTo>
                  <a:cubicBezTo>
                    <a:pt x="9907" y="18501"/>
                    <a:pt x="10103" y="19517"/>
                    <a:pt x="10608" y="19648"/>
                  </a:cubicBezTo>
                  <a:cubicBezTo>
                    <a:pt x="10711" y="19738"/>
                    <a:pt x="11215" y="20660"/>
                    <a:pt x="11120" y="20764"/>
                  </a:cubicBezTo>
                  <a:cubicBezTo>
                    <a:pt x="10785" y="20848"/>
                    <a:pt x="11116" y="20987"/>
                    <a:pt x="11144" y="21115"/>
                  </a:cubicBezTo>
                  <a:cubicBezTo>
                    <a:pt x="10968" y="21510"/>
                    <a:pt x="11967" y="21476"/>
                    <a:pt x="12221" y="21354"/>
                  </a:cubicBezTo>
                  <a:cubicBezTo>
                    <a:pt x="12519" y="21209"/>
                    <a:pt x="12813" y="21294"/>
                    <a:pt x="13150" y="21319"/>
                  </a:cubicBezTo>
                  <a:cubicBezTo>
                    <a:pt x="13150" y="21319"/>
                    <a:pt x="13164" y="21264"/>
                    <a:pt x="13165" y="21262"/>
                  </a:cubicBezTo>
                  <a:cubicBezTo>
                    <a:pt x="13768" y="21285"/>
                    <a:pt x="14233" y="20805"/>
                    <a:pt x="14641" y="20497"/>
                  </a:cubicBezTo>
                  <a:cubicBezTo>
                    <a:pt x="14854" y="20335"/>
                    <a:pt x="14941" y="20135"/>
                    <a:pt x="15093" y="19938"/>
                  </a:cubicBezTo>
                  <a:cubicBezTo>
                    <a:pt x="15177" y="19827"/>
                    <a:pt x="15387" y="19750"/>
                    <a:pt x="15454" y="19635"/>
                  </a:cubicBezTo>
                  <a:cubicBezTo>
                    <a:pt x="15552" y="19463"/>
                    <a:pt x="15640" y="19307"/>
                    <a:pt x="15688" y="19094"/>
                  </a:cubicBezTo>
                  <a:lnTo>
                    <a:pt x="15697" y="19094"/>
                  </a:lnTo>
                  <a:cubicBezTo>
                    <a:pt x="15716" y="18996"/>
                    <a:pt x="15724" y="18898"/>
                    <a:pt x="15722" y="18799"/>
                  </a:cubicBezTo>
                  <a:lnTo>
                    <a:pt x="15659" y="18795"/>
                  </a:lnTo>
                  <a:cubicBezTo>
                    <a:pt x="15712" y="18611"/>
                    <a:pt x="15867" y="18624"/>
                    <a:pt x="16053" y="18537"/>
                  </a:cubicBezTo>
                  <a:cubicBezTo>
                    <a:pt x="16371" y="18385"/>
                    <a:pt x="16454" y="18365"/>
                    <a:pt x="16521" y="18076"/>
                  </a:cubicBezTo>
                  <a:cubicBezTo>
                    <a:pt x="16544" y="17824"/>
                    <a:pt x="16568" y="17645"/>
                    <a:pt x="16480" y="17400"/>
                  </a:cubicBezTo>
                  <a:cubicBezTo>
                    <a:pt x="16325" y="16977"/>
                    <a:pt x="16456" y="16954"/>
                    <a:pt x="16829" y="16691"/>
                  </a:cubicBezTo>
                  <a:cubicBezTo>
                    <a:pt x="17122" y="16484"/>
                    <a:pt x="17222" y="16348"/>
                    <a:pt x="17594" y="16182"/>
                  </a:cubicBezTo>
                  <a:cubicBezTo>
                    <a:pt x="17872" y="16057"/>
                    <a:pt x="18450" y="15634"/>
                    <a:pt x="18274" y="15310"/>
                  </a:cubicBezTo>
                  <a:cubicBezTo>
                    <a:pt x="18221" y="15211"/>
                    <a:pt x="18282" y="14088"/>
                    <a:pt x="18165" y="14103"/>
                  </a:cubicBezTo>
                  <a:cubicBezTo>
                    <a:pt x="18141" y="14052"/>
                    <a:pt x="18023" y="13987"/>
                    <a:pt x="17958" y="13987"/>
                  </a:cubicBezTo>
                  <a:cubicBezTo>
                    <a:pt x="17817" y="13835"/>
                    <a:pt x="17931" y="13505"/>
                    <a:pt x="17832" y="13353"/>
                  </a:cubicBezTo>
                  <a:cubicBezTo>
                    <a:pt x="17796" y="13301"/>
                    <a:pt x="17878" y="13216"/>
                    <a:pt x="17887" y="13166"/>
                  </a:cubicBezTo>
                  <a:cubicBezTo>
                    <a:pt x="17915" y="13016"/>
                    <a:pt x="17749" y="13031"/>
                    <a:pt x="17690" y="12936"/>
                  </a:cubicBezTo>
                  <a:cubicBezTo>
                    <a:pt x="17639" y="12798"/>
                    <a:pt x="17991" y="12016"/>
                    <a:pt x="18132" y="11894"/>
                  </a:cubicBezTo>
                  <a:cubicBezTo>
                    <a:pt x="18256" y="11861"/>
                    <a:pt x="18334" y="11800"/>
                    <a:pt x="18421" y="11719"/>
                  </a:cubicBezTo>
                  <a:lnTo>
                    <a:pt x="18439" y="11748"/>
                  </a:lnTo>
                  <a:cubicBezTo>
                    <a:pt x="18933" y="11102"/>
                    <a:pt x="19669" y="10727"/>
                    <a:pt x="20222" y="10146"/>
                  </a:cubicBezTo>
                  <a:cubicBezTo>
                    <a:pt x="20487" y="9868"/>
                    <a:pt x="20746" y="9587"/>
                    <a:pt x="20861" y="9234"/>
                  </a:cubicBezTo>
                  <a:cubicBezTo>
                    <a:pt x="20916" y="9067"/>
                    <a:pt x="21026" y="8908"/>
                    <a:pt x="21115" y="8753"/>
                  </a:cubicBezTo>
                  <a:cubicBezTo>
                    <a:pt x="21241" y="8534"/>
                    <a:pt x="21257" y="8322"/>
                    <a:pt x="21357" y="8120"/>
                  </a:cubicBezTo>
                  <a:cubicBezTo>
                    <a:pt x="21369" y="8126"/>
                    <a:pt x="21377" y="8136"/>
                    <a:pt x="21381" y="8150"/>
                  </a:cubicBezTo>
                  <a:cubicBezTo>
                    <a:pt x="21416" y="8150"/>
                    <a:pt x="21450" y="8149"/>
                    <a:pt x="21485" y="8146"/>
                  </a:cubicBezTo>
                  <a:cubicBezTo>
                    <a:pt x="21506" y="8073"/>
                    <a:pt x="21488" y="8022"/>
                    <a:pt x="21449" y="7942"/>
                  </a:cubicBezTo>
                  <a:cubicBezTo>
                    <a:pt x="21441" y="7926"/>
                    <a:pt x="21477" y="7998"/>
                    <a:pt x="21449" y="7942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08" name="Google Shape;1008;p14"/>
            <p:cNvSpPr/>
            <p:nvPr/>
          </p:nvSpPr>
          <p:spPr>
            <a:xfrm>
              <a:off x="9365324" y="5126849"/>
              <a:ext cx="5590702" cy="4414028"/>
            </a:xfrm>
            <a:custGeom>
              <a:avLst/>
              <a:gdLst/>
              <a:ahLst/>
              <a:cxnLst/>
              <a:rect l="l" t="t" r="r" b="b"/>
              <a:pathLst>
                <a:path w="21591" h="21535" extrusionOk="0">
                  <a:moveTo>
                    <a:pt x="16904" y="15081"/>
                  </a:moveTo>
                  <a:cubicBezTo>
                    <a:pt x="16878" y="15144"/>
                    <a:pt x="16987" y="15511"/>
                    <a:pt x="17048" y="15519"/>
                  </a:cubicBezTo>
                  <a:cubicBezTo>
                    <a:pt x="17083" y="15524"/>
                    <a:pt x="17047" y="15382"/>
                    <a:pt x="17101" y="15439"/>
                  </a:cubicBezTo>
                  <a:cubicBezTo>
                    <a:pt x="17151" y="15490"/>
                    <a:pt x="17019" y="15711"/>
                    <a:pt x="17203" y="15682"/>
                  </a:cubicBezTo>
                  <a:cubicBezTo>
                    <a:pt x="17259" y="15674"/>
                    <a:pt x="17432" y="15703"/>
                    <a:pt x="17464" y="15758"/>
                  </a:cubicBezTo>
                  <a:cubicBezTo>
                    <a:pt x="17452" y="15727"/>
                    <a:pt x="17442" y="15696"/>
                    <a:pt x="17435" y="15663"/>
                  </a:cubicBezTo>
                  <a:cubicBezTo>
                    <a:pt x="17516" y="15683"/>
                    <a:pt x="17654" y="15992"/>
                    <a:pt x="17725" y="15946"/>
                  </a:cubicBezTo>
                  <a:cubicBezTo>
                    <a:pt x="17786" y="15905"/>
                    <a:pt x="17633" y="15755"/>
                    <a:pt x="17633" y="15702"/>
                  </a:cubicBezTo>
                  <a:cubicBezTo>
                    <a:pt x="17660" y="15714"/>
                    <a:pt x="17766" y="15737"/>
                    <a:pt x="17745" y="15652"/>
                  </a:cubicBezTo>
                  <a:cubicBezTo>
                    <a:pt x="17729" y="15587"/>
                    <a:pt x="17567" y="15597"/>
                    <a:pt x="17540" y="15580"/>
                  </a:cubicBezTo>
                  <a:cubicBezTo>
                    <a:pt x="17349" y="15455"/>
                    <a:pt x="17283" y="15635"/>
                    <a:pt x="17202" y="15310"/>
                  </a:cubicBezTo>
                  <a:cubicBezTo>
                    <a:pt x="17153" y="15112"/>
                    <a:pt x="17295" y="15098"/>
                    <a:pt x="17324" y="14930"/>
                  </a:cubicBezTo>
                  <a:cubicBezTo>
                    <a:pt x="17333" y="14883"/>
                    <a:pt x="17282" y="14574"/>
                    <a:pt x="17261" y="14508"/>
                  </a:cubicBezTo>
                  <a:cubicBezTo>
                    <a:pt x="17172" y="14517"/>
                    <a:pt x="16955" y="14428"/>
                    <a:pt x="16945" y="14587"/>
                  </a:cubicBezTo>
                  <a:cubicBezTo>
                    <a:pt x="16940" y="14669"/>
                    <a:pt x="17033" y="15040"/>
                    <a:pt x="16988" y="15085"/>
                  </a:cubicBezTo>
                  <a:cubicBezTo>
                    <a:pt x="16958" y="15115"/>
                    <a:pt x="16927" y="15024"/>
                    <a:pt x="16904" y="15081"/>
                  </a:cubicBezTo>
                  <a:close/>
                  <a:moveTo>
                    <a:pt x="16904" y="15081"/>
                  </a:moveTo>
                  <a:cubicBezTo>
                    <a:pt x="16926" y="15025"/>
                    <a:pt x="16888" y="15121"/>
                    <a:pt x="16904" y="15081"/>
                  </a:cubicBezTo>
                  <a:cubicBezTo>
                    <a:pt x="16904" y="15081"/>
                    <a:pt x="16904" y="15081"/>
                    <a:pt x="16904" y="15081"/>
                  </a:cubicBezTo>
                  <a:close/>
                  <a:moveTo>
                    <a:pt x="17709" y="16709"/>
                  </a:moveTo>
                  <a:cubicBezTo>
                    <a:pt x="17708" y="16802"/>
                    <a:pt x="17805" y="16839"/>
                    <a:pt x="17834" y="16746"/>
                  </a:cubicBezTo>
                  <a:cubicBezTo>
                    <a:pt x="17843" y="16718"/>
                    <a:pt x="17726" y="16544"/>
                    <a:pt x="17722" y="16461"/>
                  </a:cubicBezTo>
                  <a:cubicBezTo>
                    <a:pt x="17724" y="16510"/>
                    <a:pt x="17344" y="16224"/>
                    <a:pt x="17341" y="16255"/>
                  </a:cubicBezTo>
                  <a:cubicBezTo>
                    <a:pt x="17337" y="16305"/>
                    <a:pt x="17337" y="16436"/>
                    <a:pt x="17350" y="16498"/>
                  </a:cubicBezTo>
                  <a:cubicBezTo>
                    <a:pt x="17373" y="16614"/>
                    <a:pt x="17515" y="16528"/>
                    <a:pt x="17520" y="16668"/>
                  </a:cubicBezTo>
                  <a:cubicBezTo>
                    <a:pt x="17522" y="16697"/>
                    <a:pt x="17426" y="16700"/>
                    <a:pt x="17444" y="16766"/>
                  </a:cubicBezTo>
                  <a:cubicBezTo>
                    <a:pt x="17455" y="16807"/>
                    <a:pt x="17578" y="16963"/>
                    <a:pt x="17612" y="16917"/>
                  </a:cubicBezTo>
                  <a:cubicBezTo>
                    <a:pt x="17662" y="16850"/>
                    <a:pt x="17544" y="16759"/>
                    <a:pt x="17614" y="16682"/>
                  </a:cubicBezTo>
                  <a:cubicBezTo>
                    <a:pt x="17616" y="16704"/>
                    <a:pt x="17611" y="16808"/>
                    <a:pt x="17633" y="16819"/>
                  </a:cubicBezTo>
                  <a:cubicBezTo>
                    <a:pt x="17628" y="16817"/>
                    <a:pt x="17623" y="16814"/>
                    <a:pt x="17634" y="16819"/>
                  </a:cubicBezTo>
                  <a:cubicBezTo>
                    <a:pt x="17645" y="16824"/>
                    <a:pt x="17640" y="16822"/>
                    <a:pt x="17634" y="16819"/>
                  </a:cubicBezTo>
                  <a:cubicBezTo>
                    <a:pt x="17657" y="16828"/>
                    <a:pt x="17680" y="16724"/>
                    <a:pt x="17709" y="16709"/>
                  </a:cubicBezTo>
                  <a:close/>
                  <a:moveTo>
                    <a:pt x="17710" y="15961"/>
                  </a:moveTo>
                  <a:cubicBezTo>
                    <a:pt x="17692" y="16058"/>
                    <a:pt x="17961" y="16228"/>
                    <a:pt x="17733" y="16237"/>
                  </a:cubicBezTo>
                  <a:cubicBezTo>
                    <a:pt x="17725" y="16290"/>
                    <a:pt x="17863" y="16620"/>
                    <a:pt x="17917" y="16605"/>
                  </a:cubicBezTo>
                  <a:cubicBezTo>
                    <a:pt x="17920" y="16528"/>
                    <a:pt x="17845" y="16422"/>
                    <a:pt x="17860" y="16351"/>
                  </a:cubicBezTo>
                  <a:cubicBezTo>
                    <a:pt x="17876" y="16273"/>
                    <a:pt x="17948" y="16350"/>
                    <a:pt x="17980" y="16311"/>
                  </a:cubicBezTo>
                  <a:cubicBezTo>
                    <a:pt x="17973" y="16319"/>
                    <a:pt x="17965" y="16329"/>
                    <a:pt x="17980" y="16310"/>
                  </a:cubicBezTo>
                  <a:cubicBezTo>
                    <a:pt x="17991" y="16297"/>
                    <a:pt x="17986" y="16303"/>
                    <a:pt x="17980" y="16310"/>
                  </a:cubicBezTo>
                  <a:cubicBezTo>
                    <a:pt x="18077" y="16188"/>
                    <a:pt x="17806" y="15955"/>
                    <a:pt x="17710" y="15961"/>
                  </a:cubicBezTo>
                  <a:close/>
                  <a:moveTo>
                    <a:pt x="18167" y="17453"/>
                  </a:moveTo>
                  <a:cubicBezTo>
                    <a:pt x="18167" y="17440"/>
                    <a:pt x="18167" y="17446"/>
                    <a:pt x="18167" y="17453"/>
                  </a:cubicBezTo>
                  <a:cubicBezTo>
                    <a:pt x="18167" y="17453"/>
                    <a:pt x="18167" y="17453"/>
                    <a:pt x="18167" y="17453"/>
                  </a:cubicBezTo>
                  <a:close/>
                  <a:moveTo>
                    <a:pt x="18083" y="17581"/>
                  </a:moveTo>
                  <a:cubicBezTo>
                    <a:pt x="18118" y="17811"/>
                    <a:pt x="18000" y="17620"/>
                    <a:pt x="18003" y="17620"/>
                  </a:cubicBezTo>
                  <a:cubicBezTo>
                    <a:pt x="17800" y="17636"/>
                    <a:pt x="17817" y="17533"/>
                    <a:pt x="17813" y="17287"/>
                  </a:cubicBezTo>
                  <a:cubicBezTo>
                    <a:pt x="17810" y="17128"/>
                    <a:pt x="17608" y="17239"/>
                    <a:pt x="17535" y="17194"/>
                  </a:cubicBezTo>
                  <a:cubicBezTo>
                    <a:pt x="17492" y="17167"/>
                    <a:pt x="17488" y="17406"/>
                    <a:pt x="17436" y="17391"/>
                  </a:cubicBezTo>
                  <a:cubicBezTo>
                    <a:pt x="17357" y="17368"/>
                    <a:pt x="17569" y="16871"/>
                    <a:pt x="17719" y="16991"/>
                  </a:cubicBezTo>
                  <a:cubicBezTo>
                    <a:pt x="17721" y="16992"/>
                    <a:pt x="17793" y="17215"/>
                    <a:pt x="17812" y="17062"/>
                  </a:cubicBezTo>
                  <a:cubicBezTo>
                    <a:pt x="17825" y="16959"/>
                    <a:pt x="17826" y="16988"/>
                    <a:pt x="17894" y="16996"/>
                  </a:cubicBezTo>
                  <a:cubicBezTo>
                    <a:pt x="17909" y="16893"/>
                    <a:pt x="17880" y="16906"/>
                    <a:pt x="17983" y="16886"/>
                  </a:cubicBezTo>
                  <a:cubicBezTo>
                    <a:pt x="18091" y="16865"/>
                    <a:pt x="17957" y="16726"/>
                    <a:pt x="18000" y="16693"/>
                  </a:cubicBezTo>
                  <a:cubicBezTo>
                    <a:pt x="18101" y="16614"/>
                    <a:pt x="18130" y="16965"/>
                    <a:pt x="18133" y="16978"/>
                  </a:cubicBezTo>
                  <a:cubicBezTo>
                    <a:pt x="18131" y="16970"/>
                    <a:pt x="18211" y="17160"/>
                    <a:pt x="18200" y="17128"/>
                  </a:cubicBezTo>
                  <a:cubicBezTo>
                    <a:pt x="18258" y="17300"/>
                    <a:pt x="18153" y="17341"/>
                    <a:pt x="18174" y="17494"/>
                  </a:cubicBezTo>
                  <a:lnTo>
                    <a:pt x="18168" y="17460"/>
                  </a:lnTo>
                  <a:cubicBezTo>
                    <a:pt x="18167" y="17449"/>
                    <a:pt x="18120" y="17319"/>
                    <a:pt x="18100" y="17304"/>
                  </a:cubicBezTo>
                  <a:cubicBezTo>
                    <a:pt x="17981" y="17215"/>
                    <a:pt x="18085" y="17594"/>
                    <a:pt x="18083" y="17581"/>
                  </a:cubicBezTo>
                  <a:close/>
                  <a:moveTo>
                    <a:pt x="18592" y="19309"/>
                  </a:moveTo>
                  <a:cubicBezTo>
                    <a:pt x="18592" y="19309"/>
                    <a:pt x="18587" y="19307"/>
                    <a:pt x="18585" y="19305"/>
                  </a:cubicBezTo>
                  <a:cubicBezTo>
                    <a:pt x="18586" y="19306"/>
                    <a:pt x="18588" y="19307"/>
                    <a:pt x="18592" y="19309"/>
                  </a:cubicBezTo>
                  <a:close/>
                  <a:moveTo>
                    <a:pt x="18592" y="19309"/>
                  </a:moveTo>
                  <a:lnTo>
                    <a:pt x="18598" y="19309"/>
                  </a:lnTo>
                  <a:cubicBezTo>
                    <a:pt x="18615" y="19134"/>
                    <a:pt x="18425" y="19063"/>
                    <a:pt x="18628" y="18989"/>
                  </a:cubicBezTo>
                  <a:cubicBezTo>
                    <a:pt x="18655" y="18947"/>
                    <a:pt x="18648" y="18911"/>
                    <a:pt x="18607" y="18881"/>
                  </a:cubicBezTo>
                  <a:cubicBezTo>
                    <a:pt x="18642" y="18813"/>
                    <a:pt x="18683" y="18803"/>
                    <a:pt x="18669" y="18696"/>
                  </a:cubicBezTo>
                  <a:cubicBezTo>
                    <a:pt x="18643" y="18690"/>
                    <a:pt x="18459" y="18728"/>
                    <a:pt x="18561" y="18611"/>
                  </a:cubicBezTo>
                  <a:cubicBezTo>
                    <a:pt x="18564" y="18608"/>
                    <a:pt x="18724" y="18381"/>
                    <a:pt x="18601" y="18449"/>
                  </a:cubicBezTo>
                  <a:cubicBezTo>
                    <a:pt x="18400" y="18560"/>
                    <a:pt x="18393" y="19197"/>
                    <a:pt x="18592" y="19309"/>
                  </a:cubicBezTo>
                  <a:close/>
                  <a:moveTo>
                    <a:pt x="18103" y="19991"/>
                  </a:moveTo>
                  <a:cubicBezTo>
                    <a:pt x="18100" y="19960"/>
                    <a:pt x="18096" y="19927"/>
                    <a:pt x="18103" y="19992"/>
                  </a:cubicBezTo>
                  <a:cubicBezTo>
                    <a:pt x="18109" y="20049"/>
                    <a:pt x="18106" y="20022"/>
                    <a:pt x="18103" y="19992"/>
                  </a:cubicBezTo>
                  <a:cubicBezTo>
                    <a:pt x="18116" y="20110"/>
                    <a:pt x="18306" y="20161"/>
                    <a:pt x="18306" y="20039"/>
                  </a:cubicBezTo>
                  <a:lnTo>
                    <a:pt x="18306" y="20017"/>
                  </a:lnTo>
                  <a:cubicBezTo>
                    <a:pt x="18306" y="19930"/>
                    <a:pt x="18091" y="19867"/>
                    <a:pt x="18103" y="19991"/>
                  </a:cubicBezTo>
                  <a:close/>
                  <a:moveTo>
                    <a:pt x="18904" y="19884"/>
                  </a:moveTo>
                  <a:cubicBezTo>
                    <a:pt x="18917" y="19893"/>
                    <a:pt x="18937" y="19906"/>
                    <a:pt x="18903" y="19884"/>
                  </a:cubicBezTo>
                  <a:cubicBezTo>
                    <a:pt x="18890" y="19876"/>
                    <a:pt x="18895" y="19879"/>
                    <a:pt x="18902" y="19883"/>
                  </a:cubicBezTo>
                  <a:cubicBezTo>
                    <a:pt x="18853" y="19853"/>
                    <a:pt x="18538" y="19779"/>
                    <a:pt x="18518" y="19896"/>
                  </a:cubicBezTo>
                  <a:cubicBezTo>
                    <a:pt x="18509" y="19950"/>
                    <a:pt x="18935" y="20067"/>
                    <a:pt x="18988" y="20089"/>
                  </a:cubicBezTo>
                  <a:cubicBezTo>
                    <a:pt x="19014" y="20004"/>
                    <a:pt x="18985" y="19937"/>
                    <a:pt x="18904" y="19884"/>
                  </a:cubicBezTo>
                  <a:close/>
                  <a:moveTo>
                    <a:pt x="16263" y="21201"/>
                  </a:moveTo>
                  <a:cubicBezTo>
                    <a:pt x="16276" y="21209"/>
                    <a:pt x="16293" y="21218"/>
                    <a:pt x="16262" y="21201"/>
                  </a:cubicBezTo>
                  <a:cubicBezTo>
                    <a:pt x="16243" y="21190"/>
                    <a:pt x="16250" y="21195"/>
                    <a:pt x="16261" y="21200"/>
                  </a:cubicBezTo>
                  <a:cubicBezTo>
                    <a:pt x="16178" y="21156"/>
                    <a:pt x="15894" y="21117"/>
                    <a:pt x="15839" y="21038"/>
                  </a:cubicBezTo>
                  <a:cubicBezTo>
                    <a:pt x="15766" y="20931"/>
                    <a:pt x="16060" y="20952"/>
                    <a:pt x="16033" y="20890"/>
                  </a:cubicBezTo>
                  <a:cubicBezTo>
                    <a:pt x="16015" y="20847"/>
                    <a:pt x="15631" y="20892"/>
                    <a:pt x="15548" y="20827"/>
                  </a:cubicBezTo>
                  <a:cubicBezTo>
                    <a:pt x="15431" y="20733"/>
                    <a:pt x="15383" y="20954"/>
                    <a:pt x="15185" y="20881"/>
                  </a:cubicBezTo>
                  <a:cubicBezTo>
                    <a:pt x="15030" y="20824"/>
                    <a:pt x="14638" y="20421"/>
                    <a:pt x="14549" y="20854"/>
                  </a:cubicBezTo>
                  <a:cubicBezTo>
                    <a:pt x="14678" y="20857"/>
                    <a:pt x="14825" y="21025"/>
                    <a:pt x="14961" y="21071"/>
                  </a:cubicBezTo>
                  <a:cubicBezTo>
                    <a:pt x="15189" y="21147"/>
                    <a:pt x="15472" y="21216"/>
                    <a:pt x="15706" y="21244"/>
                  </a:cubicBezTo>
                  <a:cubicBezTo>
                    <a:pt x="15768" y="21252"/>
                    <a:pt x="16095" y="21365"/>
                    <a:pt x="16116" y="21306"/>
                  </a:cubicBezTo>
                  <a:cubicBezTo>
                    <a:pt x="16108" y="21329"/>
                    <a:pt x="16443" y="21301"/>
                    <a:pt x="16263" y="21201"/>
                  </a:cubicBezTo>
                  <a:close/>
                  <a:moveTo>
                    <a:pt x="14587" y="20535"/>
                  </a:moveTo>
                  <a:cubicBezTo>
                    <a:pt x="14613" y="20480"/>
                    <a:pt x="14595" y="20518"/>
                    <a:pt x="14587" y="20535"/>
                  </a:cubicBezTo>
                  <a:cubicBezTo>
                    <a:pt x="14615" y="20477"/>
                    <a:pt x="14667" y="19955"/>
                    <a:pt x="14646" y="19893"/>
                  </a:cubicBezTo>
                  <a:cubicBezTo>
                    <a:pt x="14672" y="19912"/>
                    <a:pt x="14704" y="19916"/>
                    <a:pt x="14725" y="19942"/>
                  </a:cubicBezTo>
                  <a:cubicBezTo>
                    <a:pt x="14719" y="19826"/>
                    <a:pt x="14724" y="19684"/>
                    <a:pt x="14625" y="19570"/>
                  </a:cubicBezTo>
                  <a:cubicBezTo>
                    <a:pt x="14582" y="19521"/>
                    <a:pt x="14466" y="19573"/>
                    <a:pt x="14476" y="19656"/>
                  </a:cubicBezTo>
                  <a:cubicBezTo>
                    <a:pt x="14484" y="19728"/>
                    <a:pt x="14595" y="19726"/>
                    <a:pt x="14612" y="19833"/>
                  </a:cubicBezTo>
                  <a:cubicBezTo>
                    <a:pt x="14544" y="19734"/>
                    <a:pt x="14504" y="19734"/>
                    <a:pt x="14410" y="19686"/>
                  </a:cubicBezTo>
                  <a:cubicBezTo>
                    <a:pt x="14334" y="19438"/>
                    <a:pt x="14184" y="19343"/>
                    <a:pt x="14241" y="19116"/>
                  </a:cubicBezTo>
                  <a:cubicBezTo>
                    <a:pt x="14265" y="19025"/>
                    <a:pt x="13866" y="18581"/>
                    <a:pt x="13773" y="18564"/>
                  </a:cubicBezTo>
                  <a:cubicBezTo>
                    <a:pt x="13610" y="18532"/>
                    <a:pt x="13314" y="18143"/>
                    <a:pt x="13239" y="17978"/>
                  </a:cubicBezTo>
                  <a:cubicBezTo>
                    <a:pt x="13175" y="17835"/>
                    <a:pt x="12614" y="17619"/>
                    <a:pt x="12740" y="17868"/>
                  </a:cubicBezTo>
                  <a:cubicBezTo>
                    <a:pt x="12804" y="17994"/>
                    <a:pt x="12911" y="18099"/>
                    <a:pt x="12993" y="18204"/>
                  </a:cubicBezTo>
                  <a:cubicBezTo>
                    <a:pt x="13074" y="18306"/>
                    <a:pt x="13143" y="18547"/>
                    <a:pt x="13247" y="18604"/>
                  </a:cubicBezTo>
                  <a:cubicBezTo>
                    <a:pt x="13343" y="18657"/>
                    <a:pt x="13391" y="18728"/>
                    <a:pt x="13410" y="18867"/>
                  </a:cubicBezTo>
                  <a:cubicBezTo>
                    <a:pt x="13435" y="19052"/>
                    <a:pt x="13571" y="19187"/>
                    <a:pt x="13642" y="19345"/>
                  </a:cubicBezTo>
                  <a:cubicBezTo>
                    <a:pt x="13726" y="19532"/>
                    <a:pt x="13738" y="19854"/>
                    <a:pt x="13898" y="19967"/>
                  </a:cubicBezTo>
                  <a:cubicBezTo>
                    <a:pt x="13999" y="20039"/>
                    <a:pt x="14049" y="20239"/>
                    <a:pt x="14159" y="20332"/>
                  </a:cubicBezTo>
                  <a:cubicBezTo>
                    <a:pt x="14218" y="20381"/>
                    <a:pt x="14320" y="20591"/>
                    <a:pt x="14373" y="20604"/>
                  </a:cubicBezTo>
                  <a:cubicBezTo>
                    <a:pt x="14369" y="20571"/>
                    <a:pt x="14355" y="20530"/>
                    <a:pt x="14378" y="20503"/>
                  </a:cubicBezTo>
                  <a:cubicBezTo>
                    <a:pt x="14413" y="20525"/>
                    <a:pt x="14560" y="20593"/>
                    <a:pt x="14587" y="20535"/>
                  </a:cubicBezTo>
                  <a:cubicBezTo>
                    <a:pt x="14584" y="20542"/>
                    <a:pt x="14582" y="20546"/>
                    <a:pt x="14587" y="20535"/>
                  </a:cubicBezTo>
                  <a:close/>
                  <a:moveTo>
                    <a:pt x="18008" y="18723"/>
                  </a:moveTo>
                  <a:cubicBezTo>
                    <a:pt x="17983" y="18750"/>
                    <a:pt x="17963" y="18782"/>
                    <a:pt x="17947" y="18819"/>
                  </a:cubicBezTo>
                  <a:cubicBezTo>
                    <a:pt x="17734" y="19148"/>
                    <a:pt x="17442" y="18778"/>
                    <a:pt x="17197" y="18912"/>
                  </a:cubicBezTo>
                  <a:cubicBezTo>
                    <a:pt x="17066" y="18984"/>
                    <a:pt x="16845" y="19897"/>
                    <a:pt x="16936" y="20034"/>
                  </a:cubicBezTo>
                  <a:cubicBezTo>
                    <a:pt x="16988" y="20112"/>
                    <a:pt x="17002" y="20686"/>
                    <a:pt x="17101" y="20570"/>
                  </a:cubicBezTo>
                  <a:cubicBezTo>
                    <a:pt x="17213" y="20440"/>
                    <a:pt x="17177" y="20077"/>
                    <a:pt x="17157" y="19905"/>
                  </a:cubicBezTo>
                  <a:cubicBezTo>
                    <a:pt x="17424" y="19728"/>
                    <a:pt x="17188" y="20552"/>
                    <a:pt x="17558" y="20246"/>
                  </a:cubicBezTo>
                  <a:cubicBezTo>
                    <a:pt x="17629" y="20187"/>
                    <a:pt x="17419" y="19764"/>
                    <a:pt x="17386" y="19700"/>
                  </a:cubicBezTo>
                  <a:cubicBezTo>
                    <a:pt x="17326" y="19586"/>
                    <a:pt x="17694" y="19451"/>
                    <a:pt x="17705" y="19360"/>
                  </a:cubicBezTo>
                  <a:cubicBezTo>
                    <a:pt x="17715" y="19275"/>
                    <a:pt x="16935" y="19751"/>
                    <a:pt x="17124" y="19135"/>
                  </a:cubicBezTo>
                  <a:cubicBezTo>
                    <a:pt x="17171" y="18983"/>
                    <a:pt x="17519" y="19053"/>
                    <a:pt x="17608" y="19065"/>
                  </a:cubicBezTo>
                  <a:cubicBezTo>
                    <a:pt x="17718" y="19079"/>
                    <a:pt x="17835" y="19134"/>
                    <a:pt x="17920" y="19006"/>
                  </a:cubicBezTo>
                  <a:cubicBezTo>
                    <a:pt x="17927" y="18996"/>
                    <a:pt x="18090" y="18686"/>
                    <a:pt x="18008" y="18723"/>
                  </a:cubicBezTo>
                  <a:close/>
                  <a:moveTo>
                    <a:pt x="16704" y="13082"/>
                  </a:moveTo>
                  <a:cubicBezTo>
                    <a:pt x="16613" y="13312"/>
                    <a:pt x="16783" y="13423"/>
                    <a:pt x="16840" y="13609"/>
                  </a:cubicBezTo>
                  <a:cubicBezTo>
                    <a:pt x="16841" y="13609"/>
                    <a:pt x="16850" y="13609"/>
                    <a:pt x="16852" y="13609"/>
                  </a:cubicBezTo>
                  <a:cubicBezTo>
                    <a:pt x="16855" y="13521"/>
                    <a:pt x="17025" y="12818"/>
                    <a:pt x="16888" y="12816"/>
                  </a:cubicBezTo>
                  <a:cubicBezTo>
                    <a:pt x="16888" y="12816"/>
                    <a:pt x="16888" y="12816"/>
                    <a:pt x="16888" y="12816"/>
                  </a:cubicBezTo>
                  <a:cubicBezTo>
                    <a:pt x="16848" y="12816"/>
                    <a:pt x="16878" y="12816"/>
                    <a:pt x="16888" y="12816"/>
                  </a:cubicBezTo>
                  <a:cubicBezTo>
                    <a:pt x="16771" y="12816"/>
                    <a:pt x="16747" y="12972"/>
                    <a:pt x="16704" y="13082"/>
                  </a:cubicBezTo>
                  <a:close/>
                  <a:moveTo>
                    <a:pt x="17712" y="10844"/>
                  </a:moveTo>
                  <a:cubicBezTo>
                    <a:pt x="17703" y="10863"/>
                    <a:pt x="17708" y="10853"/>
                    <a:pt x="17712" y="10844"/>
                  </a:cubicBezTo>
                  <a:cubicBezTo>
                    <a:pt x="17692" y="10887"/>
                    <a:pt x="17822" y="11096"/>
                    <a:pt x="17838" y="11109"/>
                  </a:cubicBezTo>
                  <a:cubicBezTo>
                    <a:pt x="17849" y="11118"/>
                    <a:pt x="17865" y="11124"/>
                    <a:pt x="17877" y="11126"/>
                  </a:cubicBezTo>
                  <a:cubicBezTo>
                    <a:pt x="17878" y="11096"/>
                    <a:pt x="17839" y="10886"/>
                    <a:pt x="17827" y="10899"/>
                  </a:cubicBezTo>
                  <a:cubicBezTo>
                    <a:pt x="17897" y="10821"/>
                    <a:pt x="17903" y="11539"/>
                    <a:pt x="18077" y="11380"/>
                  </a:cubicBezTo>
                  <a:cubicBezTo>
                    <a:pt x="18170" y="11297"/>
                    <a:pt x="18111" y="11168"/>
                    <a:pt x="18118" y="11055"/>
                  </a:cubicBezTo>
                  <a:cubicBezTo>
                    <a:pt x="18128" y="10876"/>
                    <a:pt x="18099" y="10972"/>
                    <a:pt x="18021" y="10859"/>
                  </a:cubicBezTo>
                  <a:cubicBezTo>
                    <a:pt x="18036" y="10845"/>
                    <a:pt x="17825" y="10607"/>
                    <a:pt x="17712" y="10844"/>
                  </a:cubicBezTo>
                  <a:cubicBezTo>
                    <a:pt x="17714" y="10841"/>
                    <a:pt x="17715" y="10839"/>
                    <a:pt x="17716" y="10837"/>
                  </a:cubicBezTo>
                  <a:cubicBezTo>
                    <a:pt x="17715" y="10838"/>
                    <a:pt x="17714" y="10841"/>
                    <a:pt x="17712" y="10844"/>
                  </a:cubicBezTo>
                  <a:close/>
                  <a:moveTo>
                    <a:pt x="18155" y="10981"/>
                  </a:moveTo>
                  <a:cubicBezTo>
                    <a:pt x="18156" y="10983"/>
                    <a:pt x="18156" y="10984"/>
                    <a:pt x="18157" y="10986"/>
                  </a:cubicBezTo>
                  <a:lnTo>
                    <a:pt x="18157" y="10980"/>
                  </a:lnTo>
                  <a:cubicBezTo>
                    <a:pt x="18156" y="10981"/>
                    <a:pt x="18156" y="10981"/>
                    <a:pt x="18155" y="10981"/>
                  </a:cubicBezTo>
                  <a:close/>
                  <a:moveTo>
                    <a:pt x="18494" y="10870"/>
                  </a:moveTo>
                  <a:cubicBezTo>
                    <a:pt x="18495" y="10871"/>
                    <a:pt x="18495" y="10871"/>
                    <a:pt x="18494" y="10870"/>
                  </a:cubicBezTo>
                  <a:cubicBezTo>
                    <a:pt x="18471" y="10838"/>
                    <a:pt x="18547" y="10731"/>
                    <a:pt x="18554" y="10729"/>
                  </a:cubicBezTo>
                  <a:cubicBezTo>
                    <a:pt x="18453" y="10479"/>
                    <a:pt x="18199" y="10696"/>
                    <a:pt x="18150" y="10851"/>
                  </a:cubicBezTo>
                  <a:cubicBezTo>
                    <a:pt x="18209" y="10805"/>
                    <a:pt x="18269" y="11010"/>
                    <a:pt x="18342" y="10999"/>
                  </a:cubicBezTo>
                  <a:cubicBezTo>
                    <a:pt x="18354" y="10871"/>
                    <a:pt x="18377" y="10711"/>
                    <a:pt x="18494" y="10870"/>
                  </a:cubicBezTo>
                  <a:close/>
                  <a:moveTo>
                    <a:pt x="18925" y="10455"/>
                  </a:moveTo>
                  <a:cubicBezTo>
                    <a:pt x="19074" y="10535"/>
                    <a:pt x="18998" y="10353"/>
                    <a:pt x="19082" y="10331"/>
                  </a:cubicBezTo>
                  <a:cubicBezTo>
                    <a:pt x="19143" y="10315"/>
                    <a:pt x="19102" y="10429"/>
                    <a:pt x="19140" y="10453"/>
                  </a:cubicBezTo>
                  <a:cubicBezTo>
                    <a:pt x="19161" y="10466"/>
                    <a:pt x="19182" y="10192"/>
                    <a:pt x="19268" y="10229"/>
                  </a:cubicBezTo>
                  <a:cubicBezTo>
                    <a:pt x="19270" y="10283"/>
                    <a:pt x="19281" y="10332"/>
                    <a:pt x="19303" y="10378"/>
                  </a:cubicBezTo>
                  <a:cubicBezTo>
                    <a:pt x="19331" y="10411"/>
                    <a:pt x="19368" y="10180"/>
                    <a:pt x="19390" y="10163"/>
                  </a:cubicBezTo>
                  <a:cubicBezTo>
                    <a:pt x="19189" y="10042"/>
                    <a:pt x="19220" y="9561"/>
                    <a:pt x="19213" y="9410"/>
                  </a:cubicBezTo>
                  <a:cubicBezTo>
                    <a:pt x="19203" y="9250"/>
                    <a:pt x="18945" y="8663"/>
                    <a:pt x="18789" y="8793"/>
                  </a:cubicBezTo>
                  <a:cubicBezTo>
                    <a:pt x="18688" y="8878"/>
                    <a:pt x="18903" y="9380"/>
                    <a:pt x="18921" y="9513"/>
                  </a:cubicBezTo>
                  <a:cubicBezTo>
                    <a:pt x="18942" y="9666"/>
                    <a:pt x="18831" y="9812"/>
                    <a:pt x="18747" y="9883"/>
                  </a:cubicBezTo>
                  <a:cubicBezTo>
                    <a:pt x="18578" y="10022"/>
                    <a:pt x="18681" y="9752"/>
                    <a:pt x="18616" y="9737"/>
                  </a:cubicBezTo>
                  <a:cubicBezTo>
                    <a:pt x="18570" y="9727"/>
                    <a:pt x="18579" y="10013"/>
                    <a:pt x="18565" y="10058"/>
                  </a:cubicBezTo>
                  <a:cubicBezTo>
                    <a:pt x="18497" y="10271"/>
                    <a:pt x="18631" y="10204"/>
                    <a:pt x="18427" y="10176"/>
                  </a:cubicBezTo>
                  <a:cubicBezTo>
                    <a:pt x="18351" y="10166"/>
                    <a:pt x="18089" y="10234"/>
                    <a:pt x="18044" y="10303"/>
                  </a:cubicBezTo>
                  <a:cubicBezTo>
                    <a:pt x="18047" y="10299"/>
                    <a:pt x="17883" y="10560"/>
                    <a:pt x="17858" y="10523"/>
                  </a:cubicBezTo>
                  <a:cubicBezTo>
                    <a:pt x="17899" y="10754"/>
                    <a:pt x="18464" y="10422"/>
                    <a:pt x="18580" y="10472"/>
                  </a:cubicBezTo>
                  <a:cubicBezTo>
                    <a:pt x="18585" y="10596"/>
                    <a:pt x="18609" y="10680"/>
                    <a:pt x="18703" y="10735"/>
                  </a:cubicBezTo>
                  <a:cubicBezTo>
                    <a:pt x="18753" y="10764"/>
                    <a:pt x="18816" y="10592"/>
                    <a:pt x="18840" y="10543"/>
                  </a:cubicBezTo>
                  <a:cubicBezTo>
                    <a:pt x="18865" y="10494"/>
                    <a:pt x="18720" y="10465"/>
                    <a:pt x="18769" y="10389"/>
                  </a:cubicBezTo>
                  <a:cubicBezTo>
                    <a:pt x="18797" y="10347"/>
                    <a:pt x="18905" y="10444"/>
                    <a:pt x="18925" y="10455"/>
                  </a:cubicBezTo>
                  <a:close/>
                  <a:moveTo>
                    <a:pt x="19160" y="8116"/>
                  </a:moveTo>
                  <a:lnTo>
                    <a:pt x="19146" y="8111"/>
                  </a:lnTo>
                  <a:cubicBezTo>
                    <a:pt x="19036" y="8151"/>
                    <a:pt x="19089" y="8247"/>
                    <a:pt x="18906" y="8142"/>
                  </a:cubicBezTo>
                  <a:cubicBezTo>
                    <a:pt x="18847" y="8108"/>
                    <a:pt x="18485" y="7762"/>
                    <a:pt x="18443" y="7857"/>
                  </a:cubicBezTo>
                  <a:cubicBezTo>
                    <a:pt x="18479" y="7928"/>
                    <a:pt x="18697" y="8296"/>
                    <a:pt x="18646" y="8380"/>
                  </a:cubicBezTo>
                  <a:cubicBezTo>
                    <a:pt x="18629" y="8381"/>
                    <a:pt x="18520" y="8340"/>
                    <a:pt x="18499" y="8358"/>
                  </a:cubicBezTo>
                  <a:cubicBezTo>
                    <a:pt x="18498" y="8393"/>
                    <a:pt x="18522" y="8403"/>
                    <a:pt x="18547" y="8410"/>
                  </a:cubicBezTo>
                  <a:cubicBezTo>
                    <a:pt x="18531" y="8460"/>
                    <a:pt x="18513" y="8509"/>
                    <a:pt x="18493" y="8557"/>
                  </a:cubicBezTo>
                  <a:cubicBezTo>
                    <a:pt x="18527" y="8619"/>
                    <a:pt x="18568" y="8674"/>
                    <a:pt x="18615" y="8721"/>
                  </a:cubicBezTo>
                  <a:cubicBezTo>
                    <a:pt x="18661" y="8865"/>
                    <a:pt x="18800" y="8728"/>
                    <a:pt x="18795" y="8712"/>
                  </a:cubicBezTo>
                  <a:cubicBezTo>
                    <a:pt x="18774" y="8635"/>
                    <a:pt x="18622" y="8687"/>
                    <a:pt x="18587" y="8598"/>
                  </a:cubicBezTo>
                  <a:cubicBezTo>
                    <a:pt x="18565" y="8543"/>
                    <a:pt x="18779" y="8529"/>
                    <a:pt x="18804" y="8536"/>
                  </a:cubicBezTo>
                  <a:cubicBezTo>
                    <a:pt x="18831" y="8543"/>
                    <a:pt x="19142" y="8756"/>
                    <a:pt x="19097" y="8609"/>
                  </a:cubicBezTo>
                  <a:cubicBezTo>
                    <a:pt x="19047" y="8447"/>
                    <a:pt x="19219" y="8414"/>
                    <a:pt x="19316" y="8366"/>
                  </a:cubicBezTo>
                  <a:cubicBezTo>
                    <a:pt x="19247" y="8378"/>
                    <a:pt x="19154" y="8192"/>
                    <a:pt x="19160" y="8116"/>
                  </a:cubicBezTo>
                  <a:close/>
                  <a:moveTo>
                    <a:pt x="17646" y="6274"/>
                  </a:moveTo>
                  <a:cubicBezTo>
                    <a:pt x="17799" y="6419"/>
                    <a:pt x="17943" y="6645"/>
                    <a:pt x="18027" y="6862"/>
                  </a:cubicBezTo>
                  <a:cubicBezTo>
                    <a:pt x="18080" y="6997"/>
                    <a:pt x="18171" y="7189"/>
                    <a:pt x="18248" y="7303"/>
                  </a:cubicBezTo>
                  <a:cubicBezTo>
                    <a:pt x="18298" y="7378"/>
                    <a:pt x="18389" y="7663"/>
                    <a:pt x="18474" y="7676"/>
                  </a:cubicBezTo>
                  <a:cubicBezTo>
                    <a:pt x="18421" y="7470"/>
                    <a:pt x="18534" y="7473"/>
                    <a:pt x="18607" y="7547"/>
                  </a:cubicBezTo>
                  <a:cubicBezTo>
                    <a:pt x="18461" y="7353"/>
                    <a:pt x="18082" y="7060"/>
                    <a:pt x="18198" y="6858"/>
                  </a:cubicBezTo>
                  <a:cubicBezTo>
                    <a:pt x="18255" y="6759"/>
                    <a:pt x="18499" y="7018"/>
                    <a:pt x="18519" y="7049"/>
                  </a:cubicBezTo>
                  <a:cubicBezTo>
                    <a:pt x="18357" y="6801"/>
                    <a:pt x="18126" y="6627"/>
                    <a:pt x="17961" y="6378"/>
                  </a:cubicBezTo>
                  <a:cubicBezTo>
                    <a:pt x="17806" y="6144"/>
                    <a:pt x="17586" y="5734"/>
                    <a:pt x="17350" y="5619"/>
                  </a:cubicBezTo>
                  <a:cubicBezTo>
                    <a:pt x="17325" y="5663"/>
                    <a:pt x="17472" y="5827"/>
                    <a:pt x="17478" y="5878"/>
                  </a:cubicBezTo>
                  <a:cubicBezTo>
                    <a:pt x="17465" y="5877"/>
                    <a:pt x="17376" y="5743"/>
                    <a:pt x="17378" y="5856"/>
                  </a:cubicBezTo>
                  <a:cubicBezTo>
                    <a:pt x="17378" y="5852"/>
                    <a:pt x="17378" y="5849"/>
                    <a:pt x="17378" y="5857"/>
                  </a:cubicBezTo>
                  <a:cubicBezTo>
                    <a:pt x="17378" y="5869"/>
                    <a:pt x="17378" y="5863"/>
                    <a:pt x="17378" y="5857"/>
                  </a:cubicBezTo>
                  <a:cubicBezTo>
                    <a:pt x="17381" y="5928"/>
                    <a:pt x="17603" y="6232"/>
                    <a:pt x="17646" y="6274"/>
                  </a:cubicBezTo>
                  <a:close/>
                  <a:moveTo>
                    <a:pt x="18607" y="7547"/>
                  </a:moveTo>
                  <a:cubicBezTo>
                    <a:pt x="18635" y="7584"/>
                    <a:pt x="18654" y="7616"/>
                    <a:pt x="18660" y="7644"/>
                  </a:cubicBezTo>
                  <a:cubicBezTo>
                    <a:pt x="18653" y="7607"/>
                    <a:pt x="18633" y="7573"/>
                    <a:pt x="18607" y="7547"/>
                  </a:cubicBezTo>
                  <a:close/>
                  <a:moveTo>
                    <a:pt x="12796" y="1135"/>
                  </a:moveTo>
                  <a:cubicBezTo>
                    <a:pt x="12751" y="1122"/>
                    <a:pt x="12895" y="1166"/>
                    <a:pt x="12796" y="1135"/>
                  </a:cubicBezTo>
                  <a:cubicBezTo>
                    <a:pt x="12796" y="1135"/>
                    <a:pt x="12796" y="1135"/>
                    <a:pt x="12796" y="1135"/>
                  </a:cubicBezTo>
                  <a:close/>
                  <a:moveTo>
                    <a:pt x="12796" y="1135"/>
                  </a:moveTo>
                  <a:cubicBezTo>
                    <a:pt x="12907" y="1169"/>
                    <a:pt x="13566" y="1269"/>
                    <a:pt x="13631" y="1102"/>
                  </a:cubicBezTo>
                  <a:cubicBezTo>
                    <a:pt x="13663" y="1018"/>
                    <a:pt x="12743" y="910"/>
                    <a:pt x="12645" y="914"/>
                  </a:cubicBezTo>
                  <a:cubicBezTo>
                    <a:pt x="12600" y="1062"/>
                    <a:pt x="12710" y="1110"/>
                    <a:pt x="12796" y="1135"/>
                  </a:cubicBezTo>
                  <a:close/>
                  <a:moveTo>
                    <a:pt x="6624" y="191"/>
                  </a:moveTo>
                  <a:cubicBezTo>
                    <a:pt x="6624" y="192"/>
                    <a:pt x="6625" y="195"/>
                    <a:pt x="6626" y="199"/>
                  </a:cubicBezTo>
                  <a:cubicBezTo>
                    <a:pt x="6626" y="196"/>
                    <a:pt x="6625" y="194"/>
                    <a:pt x="6624" y="191"/>
                  </a:cubicBezTo>
                  <a:cubicBezTo>
                    <a:pt x="6624" y="191"/>
                    <a:pt x="6624" y="191"/>
                    <a:pt x="6624" y="191"/>
                  </a:cubicBezTo>
                  <a:close/>
                  <a:moveTo>
                    <a:pt x="6637" y="229"/>
                  </a:moveTo>
                  <a:cubicBezTo>
                    <a:pt x="6645" y="251"/>
                    <a:pt x="6651" y="268"/>
                    <a:pt x="6637" y="229"/>
                  </a:cubicBezTo>
                  <a:cubicBezTo>
                    <a:pt x="6637" y="229"/>
                    <a:pt x="6637" y="229"/>
                    <a:pt x="6637" y="229"/>
                  </a:cubicBezTo>
                  <a:close/>
                  <a:moveTo>
                    <a:pt x="6637" y="229"/>
                  </a:moveTo>
                  <a:cubicBezTo>
                    <a:pt x="6637" y="228"/>
                    <a:pt x="6636" y="225"/>
                    <a:pt x="6635" y="224"/>
                  </a:cubicBezTo>
                  <a:cubicBezTo>
                    <a:pt x="6636" y="225"/>
                    <a:pt x="6637" y="227"/>
                    <a:pt x="6637" y="229"/>
                  </a:cubicBezTo>
                  <a:close/>
                  <a:moveTo>
                    <a:pt x="6626" y="199"/>
                  </a:moveTo>
                  <a:cubicBezTo>
                    <a:pt x="6629" y="205"/>
                    <a:pt x="6632" y="215"/>
                    <a:pt x="6635" y="224"/>
                  </a:cubicBezTo>
                  <a:cubicBezTo>
                    <a:pt x="6633" y="217"/>
                    <a:pt x="6630" y="209"/>
                    <a:pt x="6626" y="199"/>
                  </a:cubicBezTo>
                  <a:close/>
                  <a:moveTo>
                    <a:pt x="6639" y="191"/>
                  </a:moveTo>
                  <a:cubicBezTo>
                    <a:pt x="6700" y="344"/>
                    <a:pt x="6882" y="206"/>
                    <a:pt x="6974" y="224"/>
                  </a:cubicBezTo>
                  <a:cubicBezTo>
                    <a:pt x="6891" y="274"/>
                    <a:pt x="7101" y="361"/>
                    <a:pt x="7127" y="364"/>
                  </a:cubicBezTo>
                  <a:cubicBezTo>
                    <a:pt x="7319" y="388"/>
                    <a:pt x="7515" y="426"/>
                    <a:pt x="7709" y="415"/>
                  </a:cubicBezTo>
                  <a:cubicBezTo>
                    <a:pt x="7714" y="407"/>
                    <a:pt x="7716" y="403"/>
                    <a:pt x="7718" y="393"/>
                  </a:cubicBezTo>
                  <a:cubicBezTo>
                    <a:pt x="7615" y="349"/>
                    <a:pt x="7588" y="217"/>
                    <a:pt x="7471" y="203"/>
                  </a:cubicBezTo>
                  <a:cubicBezTo>
                    <a:pt x="7304" y="184"/>
                    <a:pt x="7240" y="132"/>
                    <a:pt x="7094" y="42"/>
                  </a:cubicBezTo>
                  <a:cubicBezTo>
                    <a:pt x="7017" y="-6"/>
                    <a:pt x="6518" y="-65"/>
                    <a:pt x="6639" y="191"/>
                  </a:cubicBezTo>
                  <a:cubicBezTo>
                    <a:pt x="6639" y="191"/>
                    <a:pt x="6639" y="191"/>
                    <a:pt x="6639" y="191"/>
                  </a:cubicBezTo>
                  <a:close/>
                  <a:moveTo>
                    <a:pt x="3049" y="1821"/>
                  </a:moveTo>
                  <a:cubicBezTo>
                    <a:pt x="3097" y="1824"/>
                    <a:pt x="3068" y="1822"/>
                    <a:pt x="3049" y="1821"/>
                  </a:cubicBezTo>
                  <a:cubicBezTo>
                    <a:pt x="3259" y="1833"/>
                    <a:pt x="3444" y="2105"/>
                    <a:pt x="3693" y="1983"/>
                  </a:cubicBezTo>
                  <a:cubicBezTo>
                    <a:pt x="3695" y="1975"/>
                    <a:pt x="3695" y="1959"/>
                    <a:pt x="3693" y="1951"/>
                  </a:cubicBezTo>
                  <a:cubicBezTo>
                    <a:pt x="3378" y="1819"/>
                    <a:pt x="3267" y="1534"/>
                    <a:pt x="3575" y="1251"/>
                  </a:cubicBezTo>
                  <a:cubicBezTo>
                    <a:pt x="3878" y="973"/>
                    <a:pt x="4250" y="1072"/>
                    <a:pt x="4563" y="873"/>
                  </a:cubicBezTo>
                  <a:cubicBezTo>
                    <a:pt x="4434" y="627"/>
                    <a:pt x="4069" y="857"/>
                    <a:pt x="3881" y="855"/>
                  </a:cubicBezTo>
                  <a:cubicBezTo>
                    <a:pt x="3631" y="853"/>
                    <a:pt x="3298" y="977"/>
                    <a:pt x="3102" y="1185"/>
                  </a:cubicBezTo>
                  <a:cubicBezTo>
                    <a:pt x="3040" y="1251"/>
                    <a:pt x="3027" y="1414"/>
                    <a:pt x="3008" y="1500"/>
                  </a:cubicBezTo>
                  <a:cubicBezTo>
                    <a:pt x="2968" y="1677"/>
                    <a:pt x="2751" y="1804"/>
                    <a:pt x="3049" y="1821"/>
                  </a:cubicBezTo>
                  <a:close/>
                  <a:moveTo>
                    <a:pt x="10216" y="16862"/>
                  </a:moveTo>
                  <a:cubicBezTo>
                    <a:pt x="10007" y="16414"/>
                    <a:pt x="9990" y="17186"/>
                    <a:pt x="10036" y="17376"/>
                  </a:cubicBezTo>
                  <a:cubicBezTo>
                    <a:pt x="10092" y="17606"/>
                    <a:pt x="10129" y="17705"/>
                    <a:pt x="10318" y="17537"/>
                  </a:cubicBezTo>
                  <a:cubicBezTo>
                    <a:pt x="10499" y="17376"/>
                    <a:pt x="10291" y="17023"/>
                    <a:pt x="10216" y="16863"/>
                  </a:cubicBezTo>
                  <a:cubicBezTo>
                    <a:pt x="10225" y="16883"/>
                    <a:pt x="10244" y="16922"/>
                    <a:pt x="10216" y="16862"/>
                  </a:cubicBezTo>
                  <a:close/>
                  <a:moveTo>
                    <a:pt x="10216" y="16862"/>
                  </a:moveTo>
                  <a:cubicBezTo>
                    <a:pt x="10216" y="16862"/>
                    <a:pt x="10216" y="16862"/>
                    <a:pt x="10216" y="16863"/>
                  </a:cubicBezTo>
                  <a:cubicBezTo>
                    <a:pt x="10211" y="16852"/>
                    <a:pt x="10209" y="16847"/>
                    <a:pt x="10216" y="16862"/>
                  </a:cubicBezTo>
                  <a:close/>
                  <a:moveTo>
                    <a:pt x="17680" y="20444"/>
                  </a:moveTo>
                  <a:cubicBezTo>
                    <a:pt x="17677" y="20432"/>
                    <a:pt x="17678" y="20435"/>
                    <a:pt x="17679" y="20439"/>
                  </a:cubicBezTo>
                  <a:cubicBezTo>
                    <a:pt x="17647" y="20338"/>
                    <a:pt x="17562" y="20187"/>
                    <a:pt x="17562" y="20438"/>
                  </a:cubicBezTo>
                  <a:cubicBezTo>
                    <a:pt x="17562" y="20640"/>
                    <a:pt x="17719" y="20588"/>
                    <a:pt x="17681" y="20445"/>
                  </a:cubicBezTo>
                  <a:cubicBezTo>
                    <a:pt x="17681" y="20446"/>
                    <a:pt x="17681" y="20446"/>
                    <a:pt x="17680" y="20444"/>
                  </a:cubicBezTo>
                  <a:close/>
                  <a:moveTo>
                    <a:pt x="20845" y="19801"/>
                  </a:moveTo>
                  <a:cubicBezTo>
                    <a:pt x="20845" y="19756"/>
                    <a:pt x="20831" y="19752"/>
                    <a:pt x="20720" y="19722"/>
                  </a:cubicBezTo>
                  <a:cubicBezTo>
                    <a:pt x="20484" y="19667"/>
                    <a:pt x="20309" y="19366"/>
                    <a:pt x="20078" y="19540"/>
                  </a:cubicBezTo>
                  <a:lnTo>
                    <a:pt x="20083" y="19581"/>
                  </a:lnTo>
                  <a:lnTo>
                    <a:pt x="20066" y="19592"/>
                  </a:lnTo>
                  <a:cubicBezTo>
                    <a:pt x="20073" y="19603"/>
                    <a:pt x="20078" y="19616"/>
                    <a:pt x="20080" y="19629"/>
                  </a:cubicBezTo>
                  <a:cubicBezTo>
                    <a:pt x="19967" y="19665"/>
                    <a:pt x="19867" y="19933"/>
                    <a:pt x="19784" y="19933"/>
                  </a:cubicBezTo>
                  <a:cubicBezTo>
                    <a:pt x="19806" y="19933"/>
                    <a:pt x="19649" y="19674"/>
                    <a:pt x="19649" y="19726"/>
                  </a:cubicBezTo>
                  <a:cubicBezTo>
                    <a:pt x="19591" y="19599"/>
                    <a:pt x="19738" y="19263"/>
                    <a:pt x="19533" y="19263"/>
                  </a:cubicBezTo>
                  <a:cubicBezTo>
                    <a:pt x="19510" y="19243"/>
                    <a:pt x="19395" y="19210"/>
                    <a:pt x="19371" y="19200"/>
                  </a:cubicBezTo>
                  <a:cubicBezTo>
                    <a:pt x="19228" y="19141"/>
                    <a:pt x="19205" y="19326"/>
                    <a:pt x="19144" y="19326"/>
                  </a:cubicBezTo>
                  <a:cubicBezTo>
                    <a:pt x="19123" y="19314"/>
                    <a:pt x="19057" y="19299"/>
                    <a:pt x="19047" y="19341"/>
                  </a:cubicBezTo>
                  <a:cubicBezTo>
                    <a:pt x="18878" y="19223"/>
                    <a:pt x="19194" y="19742"/>
                    <a:pt x="19275" y="19766"/>
                  </a:cubicBezTo>
                  <a:cubicBezTo>
                    <a:pt x="19141" y="19798"/>
                    <a:pt x="19298" y="20026"/>
                    <a:pt x="19315" y="20115"/>
                  </a:cubicBezTo>
                  <a:cubicBezTo>
                    <a:pt x="19376" y="20426"/>
                    <a:pt x="19468" y="20101"/>
                    <a:pt x="19519" y="20101"/>
                  </a:cubicBezTo>
                  <a:cubicBezTo>
                    <a:pt x="19605" y="20101"/>
                    <a:pt x="19914" y="20363"/>
                    <a:pt x="20018" y="20411"/>
                  </a:cubicBezTo>
                  <a:cubicBezTo>
                    <a:pt x="20127" y="20461"/>
                    <a:pt x="20181" y="20479"/>
                    <a:pt x="20248" y="20607"/>
                  </a:cubicBezTo>
                  <a:cubicBezTo>
                    <a:pt x="20277" y="20661"/>
                    <a:pt x="20274" y="20778"/>
                    <a:pt x="20326" y="20815"/>
                  </a:cubicBezTo>
                  <a:cubicBezTo>
                    <a:pt x="20319" y="20858"/>
                    <a:pt x="20311" y="20886"/>
                    <a:pt x="20321" y="20928"/>
                  </a:cubicBezTo>
                  <a:cubicBezTo>
                    <a:pt x="20186" y="20961"/>
                    <a:pt x="20099" y="21117"/>
                    <a:pt x="20109" y="21286"/>
                  </a:cubicBezTo>
                  <a:cubicBezTo>
                    <a:pt x="20228" y="21294"/>
                    <a:pt x="20372" y="21234"/>
                    <a:pt x="20433" y="21234"/>
                  </a:cubicBezTo>
                  <a:lnTo>
                    <a:pt x="20433" y="21233"/>
                  </a:lnTo>
                  <a:cubicBezTo>
                    <a:pt x="20433" y="21142"/>
                    <a:pt x="20719" y="21510"/>
                    <a:pt x="20736" y="21535"/>
                  </a:cubicBezTo>
                  <a:cubicBezTo>
                    <a:pt x="20771" y="21316"/>
                    <a:pt x="20771" y="21081"/>
                    <a:pt x="20799" y="20857"/>
                  </a:cubicBezTo>
                  <a:lnTo>
                    <a:pt x="20771" y="20809"/>
                  </a:lnTo>
                  <a:cubicBezTo>
                    <a:pt x="20895" y="20557"/>
                    <a:pt x="20831" y="20091"/>
                    <a:pt x="20845" y="19801"/>
                  </a:cubicBezTo>
                  <a:close/>
                  <a:moveTo>
                    <a:pt x="21482" y="3136"/>
                  </a:moveTo>
                  <a:cubicBezTo>
                    <a:pt x="21484" y="3136"/>
                    <a:pt x="21512" y="3136"/>
                    <a:pt x="21512" y="3136"/>
                  </a:cubicBezTo>
                  <a:cubicBezTo>
                    <a:pt x="21524" y="3110"/>
                    <a:pt x="21544" y="3089"/>
                    <a:pt x="21567" y="3075"/>
                  </a:cubicBezTo>
                  <a:cubicBezTo>
                    <a:pt x="21432" y="2793"/>
                    <a:pt x="21025" y="2732"/>
                    <a:pt x="20788" y="2699"/>
                  </a:cubicBezTo>
                  <a:cubicBezTo>
                    <a:pt x="20424" y="2699"/>
                    <a:pt x="20032" y="2429"/>
                    <a:pt x="19669" y="2355"/>
                  </a:cubicBezTo>
                  <a:cubicBezTo>
                    <a:pt x="19252" y="2271"/>
                    <a:pt x="18850" y="2097"/>
                    <a:pt x="18423" y="2086"/>
                  </a:cubicBezTo>
                  <a:cubicBezTo>
                    <a:pt x="18281" y="2082"/>
                    <a:pt x="18025" y="1964"/>
                    <a:pt x="17928" y="2085"/>
                  </a:cubicBezTo>
                  <a:cubicBezTo>
                    <a:pt x="17787" y="1963"/>
                    <a:pt x="17753" y="2111"/>
                    <a:pt x="17640" y="2116"/>
                  </a:cubicBezTo>
                  <a:cubicBezTo>
                    <a:pt x="17589" y="2193"/>
                    <a:pt x="17369" y="2124"/>
                    <a:pt x="17309" y="2114"/>
                  </a:cubicBezTo>
                  <a:cubicBezTo>
                    <a:pt x="17131" y="2085"/>
                    <a:pt x="16946" y="2126"/>
                    <a:pt x="16770" y="2090"/>
                  </a:cubicBezTo>
                  <a:cubicBezTo>
                    <a:pt x="16661" y="2068"/>
                    <a:pt x="16615" y="1921"/>
                    <a:pt x="16498" y="1897"/>
                  </a:cubicBezTo>
                  <a:cubicBezTo>
                    <a:pt x="16256" y="1847"/>
                    <a:pt x="15932" y="1733"/>
                    <a:pt x="15687" y="1852"/>
                  </a:cubicBezTo>
                  <a:cubicBezTo>
                    <a:pt x="15505" y="1940"/>
                    <a:pt x="15223" y="1766"/>
                    <a:pt x="15033" y="1732"/>
                  </a:cubicBezTo>
                  <a:cubicBezTo>
                    <a:pt x="15028" y="1585"/>
                    <a:pt x="14601" y="1491"/>
                    <a:pt x="14524" y="1604"/>
                  </a:cubicBezTo>
                  <a:cubicBezTo>
                    <a:pt x="14389" y="1489"/>
                    <a:pt x="14096" y="1512"/>
                    <a:pt x="13941" y="1503"/>
                  </a:cubicBezTo>
                  <a:lnTo>
                    <a:pt x="13941" y="1502"/>
                  </a:lnTo>
                  <a:cubicBezTo>
                    <a:pt x="13859" y="1397"/>
                    <a:pt x="13713" y="1363"/>
                    <a:pt x="13601" y="1377"/>
                  </a:cubicBezTo>
                  <a:cubicBezTo>
                    <a:pt x="13463" y="1395"/>
                    <a:pt x="13552" y="1500"/>
                    <a:pt x="13642" y="1496"/>
                  </a:cubicBezTo>
                  <a:cubicBezTo>
                    <a:pt x="13538" y="1516"/>
                    <a:pt x="13426" y="1657"/>
                    <a:pt x="13589" y="1732"/>
                  </a:cubicBezTo>
                  <a:cubicBezTo>
                    <a:pt x="13432" y="1749"/>
                    <a:pt x="13289" y="1736"/>
                    <a:pt x="13132" y="1770"/>
                  </a:cubicBezTo>
                  <a:cubicBezTo>
                    <a:pt x="13010" y="1796"/>
                    <a:pt x="12688" y="1530"/>
                    <a:pt x="12823" y="1894"/>
                  </a:cubicBezTo>
                  <a:cubicBezTo>
                    <a:pt x="12699" y="1866"/>
                    <a:pt x="12578" y="1803"/>
                    <a:pt x="12462" y="1744"/>
                  </a:cubicBezTo>
                  <a:lnTo>
                    <a:pt x="12468" y="1739"/>
                  </a:lnTo>
                  <a:lnTo>
                    <a:pt x="12445" y="1651"/>
                  </a:lnTo>
                  <a:cubicBezTo>
                    <a:pt x="12201" y="1356"/>
                    <a:pt x="11570" y="1196"/>
                    <a:pt x="11249" y="1384"/>
                  </a:cubicBezTo>
                  <a:cubicBezTo>
                    <a:pt x="11292" y="1402"/>
                    <a:pt x="11339" y="1419"/>
                    <a:pt x="11379" y="1446"/>
                  </a:cubicBezTo>
                  <a:cubicBezTo>
                    <a:pt x="11235" y="1453"/>
                    <a:pt x="11040" y="1498"/>
                    <a:pt x="10902" y="1435"/>
                  </a:cubicBezTo>
                  <a:cubicBezTo>
                    <a:pt x="10924" y="1410"/>
                    <a:pt x="10943" y="1372"/>
                    <a:pt x="10960" y="1341"/>
                  </a:cubicBezTo>
                  <a:cubicBezTo>
                    <a:pt x="10707" y="1338"/>
                    <a:pt x="10460" y="1329"/>
                    <a:pt x="10209" y="1352"/>
                  </a:cubicBezTo>
                  <a:cubicBezTo>
                    <a:pt x="10151" y="1292"/>
                    <a:pt x="10082" y="1254"/>
                    <a:pt x="10017" y="1207"/>
                  </a:cubicBezTo>
                  <a:cubicBezTo>
                    <a:pt x="10017" y="1207"/>
                    <a:pt x="10014" y="1302"/>
                    <a:pt x="10014" y="1302"/>
                  </a:cubicBezTo>
                  <a:cubicBezTo>
                    <a:pt x="9917" y="1297"/>
                    <a:pt x="9781" y="1215"/>
                    <a:pt x="9686" y="1274"/>
                  </a:cubicBezTo>
                  <a:cubicBezTo>
                    <a:pt x="10299" y="771"/>
                    <a:pt x="9202" y="741"/>
                    <a:pt x="8912" y="764"/>
                  </a:cubicBezTo>
                  <a:cubicBezTo>
                    <a:pt x="8912" y="763"/>
                    <a:pt x="8942" y="682"/>
                    <a:pt x="8942" y="682"/>
                  </a:cubicBezTo>
                  <a:cubicBezTo>
                    <a:pt x="8857" y="692"/>
                    <a:pt x="8774" y="674"/>
                    <a:pt x="8690" y="667"/>
                  </a:cubicBezTo>
                  <a:cubicBezTo>
                    <a:pt x="8692" y="666"/>
                    <a:pt x="8711" y="652"/>
                    <a:pt x="8711" y="652"/>
                  </a:cubicBezTo>
                  <a:lnTo>
                    <a:pt x="8680" y="562"/>
                  </a:lnTo>
                  <a:cubicBezTo>
                    <a:pt x="8568" y="569"/>
                    <a:pt x="8454" y="542"/>
                    <a:pt x="8339" y="545"/>
                  </a:cubicBezTo>
                  <a:cubicBezTo>
                    <a:pt x="8372" y="543"/>
                    <a:pt x="8389" y="524"/>
                    <a:pt x="8390" y="487"/>
                  </a:cubicBezTo>
                  <a:cubicBezTo>
                    <a:pt x="8348" y="373"/>
                    <a:pt x="8029" y="432"/>
                    <a:pt x="7984" y="380"/>
                  </a:cubicBezTo>
                  <a:cubicBezTo>
                    <a:pt x="7880" y="261"/>
                    <a:pt x="7809" y="457"/>
                    <a:pt x="7733" y="455"/>
                  </a:cubicBezTo>
                  <a:cubicBezTo>
                    <a:pt x="7767" y="710"/>
                    <a:pt x="8058" y="574"/>
                    <a:pt x="8203" y="565"/>
                  </a:cubicBezTo>
                  <a:cubicBezTo>
                    <a:pt x="8141" y="586"/>
                    <a:pt x="8043" y="670"/>
                    <a:pt x="8093" y="768"/>
                  </a:cubicBezTo>
                  <a:cubicBezTo>
                    <a:pt x="8012" y="760"/>
                    <a:pt x="7931" y="780"/>
                    <a:pt x="7859" y="828"/>
                  </a:cubicBezTo>
                  <a:lnTo>
                    <a:pt x="7899" y="850"/>
                  </a:lnTo>
                  <a:cubicBezTo>
                    <a:pt x="7761" y="924"/>
                    <a:pt x="7599" y="792"/>
                    <a:pt x="7453" y="841"/>
                  </a:cubicBezTo>
                  <a:cubicBezTo>
                    <a:pt x="7359" y="872"/>
                    <a:pt x="7267" y="899"/>
                    <a:pt x="7171" y="911"/>
                  </a:cubicBezTo>
                  <a:cubicBezTo>
                    <a:pt x="6973" y="936"/>
                    <a:pt x="6832" y="1042"/>
                    <a:pt x="6697" y="1218"/>
                  </a:cubicBezTo>
                  <a:lnTo>
                    <a:pt x="6715" y="1300"/>
                  </a:lnTo>
                  <a:cubicBezTo>
                    <a:pt x="6595" y="1317"/>
                    <a:pt x="5933" y="1282"/>
                    <a:pt x="6309" y="1601"/>
                  </a:cubicBezTo>
                  <a:cubicBezTo>
                    <a:pt x="6139" y="1560"/>
                    <a:pt x="5956" y="1546"/>
                    <a:pt x="5807" y="1683"/>
                  </a:cubicBezTo>
                  <a:cubicBezTo>
                    <a:pt x="5762" y="1559"/>
                    <a:pt x="5703" y="1466"/>
                    <a:pt x="5588" y="1483"/>
                  </a:cubicBezTo>
                  <a:lnTo>
                    <a:pt x="5593" y="1581"/>
                  </a:lnTo>
                  <a:lnTo>
                    <a:pt x="5611" y="1582"/>
                  </a:lnTo>
                  <a:cubicBezTo>
                    <a:pt x="5618" y="1583"/>
                    <a:pt x="5633" y="1606"/>
                    <a:pt x="5635" y="1626"/>
                  </a:cubicBezTo>
                  <a:cubicBezTo>
                    <a:pt x="5565" y="1686"/>
                    <a:pt x="5488" y="1670"/>
                    <a:pt x="5467" y="1800"/>
                  </a:cubicBezTo>
                  <a:cubicBezTo>
                    <a:pt x="5452" y="1798"/>
                    <a:pt x="5437" y="1795"/>
                    <a:pt x="5422" y="1791"/>
                  </a:cubicBezTo>
                  <a:cubicBezTo>
                    <a:pt x="5363" y="1613"/>
                    <a:pt x="5452" y="1463"/>
                    <a:pt x="5208" y="1445"/>
                  </a:cubicBezTo>
                  <a:cubicBezTo>
                    <a:pt x="5135" y="1440"/>
                    <a:pt x="5060" y="1440"/>
                    <a:pt x="4988" y="1440"/>
                  </a:cubicBezTo>
                  <a:cubicBezTo>
                    <a:pt x="4835" y="1440"/>
                    <a:pt x="4896" y="1580"/>
                    <a:pt x="4862" y="1697"/>
                  </a:cubicBezTo>
                  <a:cubicBezTo>
                    <a:pt x="4835" y="1790"/>
                    <a:pt x="4726" y="1733"/>
                    <a:pt x="4708" y="1846"/>
                  </a:cubicBezTo>
                  <a:cubicBezTo>
                    <a:pt x="4689" y="1970"/>
                    <a:pt x="4799" y="1948"/>
                    <a:pt x="4812" y="1996"/>
                  </a:cubicBezTo>
                  <a:cubicBezTo>
                    <a:pt x="4844" y="2077"/>
                    <a:pt x="4824" y="2151"/>
                    <a:pt x="4867" y="2245"/>
                  </a:cubicBezTo>
                  <a:cubicBezTo>
                    <a:pt x="4713" y="2182"/>
                    <a:pt x="4560" y="2145"/>
                    <a:pt x="4400" y="2112"/>
                  </a:cubicBezTo>
                  <a:cubicBezTo>
                    <a:pt x="4221" y="2086"/>
                    <a:pt x="4015" y="1954"/>
                    <a:pt x="3841" y="1954"/>
                  </a:cubicBezTo>
                  <a:cubicBezTo>
                    <a:pt x="3573" y="1954"/>
                    <a:pt x="4110" y="2290"/>
                    <a:pt x="4127" y="2309"/>
                  </a:cubicBezTo>
                  <a:cubicBezTo>
                    <a:pt x="4105" y="2315"/>
                    <a:pt x="4083" y="2320"/>
                    <a:pt x="4060" y="2324"/>
                  </a:cubicBezTo>
                  <a:lnTo>
                    <a:pt x="4065" y="2298"/>
                  </a:lnTo>
                  <a:cubicBezTo>
                    <a:pt x="3852" y="2201"/>
                    <a:pt x="3571" y="2399"/>
                    <a:pt x="3372" y="2425"/>
                  </a:cubicBezTo>
                  <a:cubicBezTo>
                    <a:pt x="3370" y="2381"/>
                    <a:pt x="3421" y="2299"/>
                    <a:pt x="3432" y="2250"/>
                  </a:cubicBezTo>
                  <a:cubicBezTo>
                    <a:pt x="3242" y="2226"/>
                    <a:pt x="3075" y="2344"/>
                    <a:pt x="2898" y="2413"/>
                  </a:cubicBezTo>
                  <a:cubicBezTo>
                    <a:pt x="2804" y="2450"/>
                    <a:pt x="2559" y="2500"/>
                    <a:pt x="2574" y="2674"/>
                  </a:cubicBezTo>
                  <a:cubicBezTo>
                    <a:pt x="2584" y="2801"/>
                    <a:pt x="2315" y="2630"/>
                    <a:pt x="2302" y="2618"/>
                  </a:cubicBezTo>
                  <a:cubicBezTo>
                    <a:pt x="2377" y="2566"/>
                    <a:pt x="2604" y="2549"/>
                    <a:pt x="2395" y="2412"/>
                  </a:cubicBezTo>
                  <a:cubicBezTo>
                    <a:pt x="2245" y="2314"/>
                    <a:pt x="2091" y="2321"/>
                    <a:pt x="1929" y="2318"/>
                  </a:cubicBezTo>
                  <a:cubicBezTo>
                    <a:pt x="1937" y="2433"/>
                    <a:pt x="1993" y="2432"/>
                    <a:pt x="2055" y="2493"/>
                  </a:cubicBezTo>
                  <a:cubicBezTo>
                    <a:pt x="2046" y="2478"/>
                    <a:pt x="2074" y="2893"/>
                    <a:pt x="2169" y="2758"/>
                  </a:cubicBezTo>
                  <a:cubicBezTo>
                    <a:pt x="2163" y="2794"/>
                    <a:pt x="2158" y="2830"/>
                    <a:pt x="2156" y="2867"/>
                  </a:cubicBezTo>
                  <a:cubicBezTo>
                    <a:pt x="1969" y="2739"/>
                    <a:pt x="1862" y="2828"/>
                    <a:pt x="1686" y="2928"/>
                  </a:cubicBezTo>
                  <a:cubicBezTo>
                    <a:pt x="1500" y="3032"/>
                    <a:pt x="1637" y="3097"/>
                    <a:pt x="1707" y="3188"/>
                  </a:cubicBezTo>
                  <a:cubicBezTo>
                    <a:pt x="1680" y="3244"/>
                    <a:pt x="1425" y="3107"/>
                    <a:pt x="1395" y="3091"/>
                  </a:cubicBezTo>
                  <a:cubicBezTo>
                    <a:pt x="1324" y="3053"/>
                    <a:pt x="1217" y="3102"/>
                    <a:pt x="1148" y="3140"/>
                  </a:cubicBezTo>
                  <a:cubicBezTo>
                    <a:pt x="1225" y="3269"/>
                    <a:pt x="1313" y="3308"/>
                    <a:pt x="1425" y="3357"/>
                  </a:cubicBezTo>
                  <a:cubicBezTo>
                    <a:pt x="1277" y="3479"/>
                    <a:pt x="1067" y="3145"/>
                    <a:pt x="988" y="3080"/>
                  </a:cubicBezTo>
                  <a:cubicBezTo>
                    <a:pt x="1015" y="3019"/>
                    <a:pt x="1044" y="2956"/>
                    <a:pt x="990" y="2892"/>
                  </a:cubicBezTo>
                  <a:cubicBezTo>
                    <a:pt x="1164" y="2934"/>
                    <a:pt x="2149" y="3013"/>
                    <a:pt x="1702" y="2525"/>
                  </a:cubicBezTo>
                  <a:cubicBezTo>
                    <a:pt x="1515" y="2321"/>
                    <a:pt x="920" y="2139"/>
                    <a:pt x="679" y="2180"/>
                  </a:cubicBezTo>
                  <a:cubicBezTo>
                    <a:pt x="673" y="2165"/>
                    <a:pt x="662" y="2161"/>
                    <a:pt x="647" y="2169"/>
                  </a:cubicBezTo>
                  <a:cubicBezTo>
                    <a:pt x="682" y="2169"/>
                    <a:pt x="559" y="2063"/>
                    <a:pt x="524" y="2055"/>
                  </a:cubicBezTo>
                  <a:cubicBezTo>
                    <a:pt x="469" y="2042"/>
                    <a:pt x="389" y="2064"/>
                    <a:pt x="328" y="2064"/>
                  </a:cubicBezTo>
                  <a:cubicBezTo>
                    <a:pt x="303" y="2062"/>
                    <a:pt x="285" y="2082"/>
                    <a:pt x="285" y="2118"/>
                  </a:cubicBezTo>
                  <a:cubicBezTo>
                    <a:pt x="266" y="2111"/>
                    <a:pt x="247" y="2104"/>
                    <a:pt x="228" y="2096"/>
                  </a:cubicBezTo>
                  <a:lnTo>
                    <a:pt x="222" y="2118"/>
                  </a:lnTo>
                  <a:lnTo>
                    <a:pt x="216" y="2112"/>
                  </a:lnTo>
                  <a:cubicBezTo>
                    <a:pt x="127" y="2182"/>
                    <a:pt x="72" y="2289"/>
                    <a:pt x="1" y="2385"/>
                  </a:cubicBezTo>
                  <a:cubicBezTo>
                    <a:pt x="38" y="2448"/>
                    <a:pt x="247" y="2553"/>
                    <a:pt x="193" y="2625"/>
                  </a:cubicBezTo>
                  <a:cubicBezTo>
                    <a:pt x="81" y="2777"/>
                    <a:pt x="241" y="2837"/>
                    <a:pt x="293" y="2954"/>
                  </a:cubicBezTo>
                  <a:cubicBezTo>
                    <a:pt x="170" y="3047"/>
                    <a:pt x="319" y="3299"/>
                    <a:pt x="399" y="3343"/>
                  </a:cubicBezTo>
                  <a:cubicBezTo>
                    <a:pt x="293" y="3475"/>
                    <a:pt x="513" y="3547"/>
                    <a:pt x="565" y="3597"/>
                  </a:cubicBezTo>
                  <a:cubicBezTo>
                    <a:pt x="607" y="3637"/>
                    <a:pt x="411" y="3845"/>
                    <a:pt x="390" y="3866"/>
                  </a:cubicBezTo>
                  <a:cubicBezTo>
                    <a:pt x="245" y="4011"/>
                    <a:pt x="119" y="4126"/>
                    <a:pt x="0" y="4306"/>
                  </a:cubicBezTo>
                  <a:cubicBezTo>
                    <a:pt x="85" y="4284"/>
                    <a:pt x="190" y="4172"/>
                    <a:pt x="266" y="4167"/>
                  </a:cubicBezTo>
                  <a:cubicBezTo>
                    <a:pt x="283" y="4197"/>
                    <a:pt x="302" y="4226"/>
                    <a:pt x="323" y="4253"/>
                  </a:cubicBezTo>
                  <a:cubicBezTo>
                    <a:pt x="222" y="4199"/>
                    <a:pt x="162" y="4293"/>
                    <a:pt x="201" y="4411"/>
                  </a:cubicBezTo>
                  <a:cubicBezTo>
                    <a:pt x="162" y="4553"/>
                    <a:pt x="82" y="4589"/>
                    <a:pt x="175" y="4758"/>
                  </a:cubicBezTo>
                  <a:cubicBezTo>
                    <a:pt x="78" y="4850"/>
                    <a:pt x="345" y="5225"/>
                    <a:pt x="406" y="5296"/>
                  </a:cubicBezTo>
                  <a:cubicBezTo>
                    <a:pt x="430" y="5300"/>
                    <a:pt x="451" y="5290"/>
                    <a:pt x="470" y="5265"/>
                  </a:cubicBezTo>
                  <a:cubicBezTo>
                    <a:pt x="470" y="5264"/>
                    <a:pt x="471" y="5244"/>
                    <a:pt x="471" y="5244"/>
                  </a:cubicBezTo>
                  <a:cubicBezTo>
                    <a:pt x="468" y="5227"/>
                    <a:pt x="693" y="5374"/>
                    <a:pt x="723" y="5409"/>
                  </a:cubicBezTo>
                  <a:cubicBezTo>
                    <a:pt x="683" y="5491"/>
                    <a:pt x="819" y="5677"/>
                    <a:pt x="881" y="5677"/>
                  </a:cubicBezTo>
                  <a:cubicBezTo>
                    <a:pt x="881" y="5776"/>
                    <a:pt x="983" y="5725"/>
                    <a:pt x="1012" y="5801"/>
                  </a:cubicBezTo>
                  <a:cubicBezTo>
                    <a:pt x="1013" y="5803"/>
                    <a:pt x="840" y="5849"/>
                    <a:pt x="814" y="5864"/>
                  </a:cubicBezTo>
                  <a:cubicBezTo>
                    <a:pt x="850" y="5933"/>
                    <a:pt x="902" y="6106"/>
                    <a:pt x="948" y="6152"/>
                  </a:cubicBezTo>
                  <a:cubicBezTo>
                    <a:pt x="1062" y="6265"/>
                    <a:pt x="1164" y="6069"/>
                    <a:pt x="1293" y="6203"/>
                  </a:cubicBezTo>
                  <a:cubicBezTo>
                    <a:pt x="1286" y="6211"/>
                    <a:pt x="1265" y="6237"/>
                    <a:pt x="1265" y="6237"/>
                  </a:cubicBezTo>
                  <a:cubicBezTo>
                    <a:pt x="1317" y="6354"/>
                    <a:pt x="1446" y="6350"/>
                    <a:pt x="1481" y="6450"/>
                  </a:cubicBezTo>
                  <a:cubicBezTo>
                    <a:pt x="1563" y="6681"/>
                    <a:pt x="1653" y="6696"/>
                    <a:pt x="1848" y="6592"/>
                  </a:cubicBezTo>
                  <a:cubicBezTo>
                    <a:pt x="1905" y="6655"/>
                    <a:pt x="1926" y="6720"/>
                    <a:pt x="2004" y="6723"/>
                  </a:cubicBezTo>
                  <a:lnTo>
                    <a:pt x="2009" y="6693"/>
                  </a:lnTo>
                  <a:cubicBezTo>
                    <a:pt x="2095" y="6686"/>
                    <a:pt x="2174" y="6765"/>
                    <a:pt x="2257" y="6780"/>
                  </a:cubicBezTo>
                  <a:cubicBezTo>
                    <a:pt x="2237" y="6906"/>
                    <a:pt x="2273" y="6983"/>
                    <a:pt x="2267" y="7093"/>
                  </a:cubicBezTo>
                  <a:cubicBezTo>
                    <a:pt x="2263" y="7128"/>
                    <a:pt x="2226" y="7132"/>
                    <a:pt x="2204" y="7126"/>
                  </a:cubicBezTo>
                  <a:lnTo>
                    <a:pt x="2204" y="7098"/>
                  </a:lnTo>
                  <a:cubicBezTo>
                    <a:pt x="2092" y="7098"/>
                    <a:pt x="1997" y="7275"/>
                    <a:pt x="2085" y="7391"/>
                  </a:cubicBezTo>
                  <a:cubicBezTo>
                    <a:pt x="2053" y="7403"/>
                    <a:pt x="2020" y="7412"/>
                    <a:pt x="1986" y="7420"/>
                  </a:cubicBezTo>
                  <a:cubicBezTo>
                    <a:pt x="1976" y="7486"/>
                    <a:pt x="2003" y="7524"/>
                    <a:pt x="2047" y="7561"/>
                  </a:cubicBezTo>
                  <a:cubicBezTo>
                    <a:pt x="2027" y="7581"/>
                    <a:pt x="2018" y="7606"/>
                    <a:pt x="2021" y="7635"/>
                  </a:cubicBezTo>
                  <a:cubicBezTo>
                    <a:pt x="2021" y="7661"/>
                    <a:pt x="1989" y="7660"/>
                    <a:pt x="1990" y="7711"/>
                  </a:cubicBezTo>
                  <a:cubicBezTo>
                    <a:pt x="1945" y="7720"/>
                    <a:pt x="1898" y="7715"/>
                    <a:pt x="1853" y="7703"/>
                  </a:cubicBezTo>
                  <a:cubicBezTo>
                    <a:pt x="1856" y="7754"/>
                    <a:pt x="1852" y="7802"/>
                    <a:pt x="1841" y="7849"/>
                  </a:cubicBezTo>
                  <a:cubicBezTo>
                    <a:pt x="2028" y="7973"/>
                    <a:pt x="2205" y="8066"/>
                    <a:pt x="2363" y="8238"/>
                  </a:cubicBezTo>
                  <a:cubicBezTo>
                    <a:pt x="2296" y="8346"/>
                    <a:pt x="2888" y="8477"/>
                    <a:pt x="2736" y="8789"/>
                  </a:cubicBezTo>
                  <a:cubicBezTo>
                    <a:pt x="2487" y="8980"/>
                    <a:pt x="2231" y="8785"/>
                    <a:pt x="1999" y="8788"/>
                  </a:cubicBezTo>
                  <a:cubicBezTo>
                    <a:pt x="1930" y="8781"/>
                    <a:pt x="1954" y="8678"/>
                    <a:pt x="1835" y="8708"/>
                  </a:cubicBezTo>
                  <a:cubicBezTo>
                    <a:pt x="1704" y="8534"/>
                    <a:pt x="1349" y="8634"/>
                    <a:pt x="1224" y="8736"/>
                  </a:cubicBezTo>
                  <a:cubicBezTo>
                    <a:pt x="1102" y="8835"/>
                    <a:pt x="682" y="8887"/>
                    <a:pt x="661" y="8607"/>
                  </a:cubicBezTo>
                  <a:cubicBezTo>
                    <a:pt x="631" y="8603"/>
                    <a:pt x="588" y="8600"/>
                    <a:pt x="561" y="8615"/>
                  </a:cubicBezTo>
                  <a:cubicBezTo>
                    <a:pt x="559" y="8612"/>
                    <a:pt x="535" y="8572"/>
                    <a:pt x="535" y="8572"/>
                  </a:cubicBezTo>
                  <a:cubicBezTo>
                    <a:pt x="414" y="8571"/>
                    <a:pt x="318" y="8636"/>
                    <a:pt x="375" y="8778"/>
                  </a:cubicBezTo>
                  <a:cubicBezTo>
                    <a:pt x="343" y="8806"/>
                    <a:pt x="256" y="9007"/>
                    <a:pt x="329" y="9043"/>
                  </a:cubicBezTo>
                  <a:cubicBezTo>
                    <a:pt x="249" y="9165"/>
                    <a:pt x="305" y="9330"/>
                    <a:pt x="421" y="9335"/>
                  </a:cubicBezTo>
                  <a:cubicBezTo>
                    <a:pt x="437" y="9593"/>
                    <a:pt x="540" y="10027"/>
                    <a:pt x="785" y="10022"/>
                  </a:cubicBezTo>
                  <a:cubicBezTo>
                    <a:pt x="850" y="10027"/>
                    <a:pt x="1167" y="10311"/>
                    <a:pt x="1169" y="10017"/>
                  </a:cubicBezTo>
                  <a:cubicBezTo>
                    <a:pt x="1171" y="9906"/>
                    <a:pt x="1447" y="10181"/>
                    <a:pt x="1452" y="10184"/>
                  </a:cubicBezTo>
                  <a:cubicBezTo>
                    <a:pt x="1603" y="10274"/>
                    <a:pt x="1696" y="10029"/>
                    <a:pt x="1800" y="10012"/>
                  </a:cubicBezTo>
                  <a:cubicBezTo>
                    <a:pt x="1854" y="10012"/>
                    <a:pt x="1899" y="10096"/>
                    <a:pt x="1959" y="10058"/>
                  </a:cubicBezTo>
                  <a:cubicBezTo>
                    <a:pt x="1947" y="10128"/>
                    <a:pt x="1993" y="10195"/>
                    <a:pt x="1984" y="10276"/>
                  </a:cubicBezTo>
                  <a:cubicBezTo>
                    <a:pt x="1984" y="10276"/>
                    <a:pt x="2022" y="10292"/>
                    <a:pt x="2025" y="10293"/>
                  </a:cubicBezTo>
                  <a:cubicBezTo>
                    <a:pt x="2030" y="10351"/>
                    <a:pt x="2017" y="10414"/>
                    <a:pt x="2045" y="10467"/>
                  </a:cubicBezTo>
                  <a:cubicBezTo>
                    <a:pt x="1964" y="10561"/>
                    <a:pt x="1951" y="10674"/>
                    <a:pt x="1927" y="10801"/>
                  </a:cubicBezTo>
                  <a:cubicBezTo>
                    <a:pt x="1848" y="10835"/>
                    <a:pt x="1834" y="11184"/>
                    <a:pt x="1763" y="11286"/>
                  </a:cubicBezTo>
                  <a:cubicBezTo>
                    <a:pt x="1769" y="11302"/>
                    <a:pt x="2052" y="12076"/>
                    <a:pt x="1847" y="12076"/>
                  </a:cubicBezTo>
                  <a:cubicBezTo>
                    <a:pt x="1847" y="12076"/>
                    <a:pt x="1847" y="12076"/>
                    <a:pt x="1847" y="12076"/>
                  </a:cubicBezTo>
                  <a:lnTo>
                    <a:pt x="1837" y="12090"/>
                  </a:lnTo>
                  <a:cubicBezTo>
                    <a:pt x="1850" y="12113"/>
                    <a:pt x="1854" y="12139"/>
                    <a:pt x="1849" y="12168"/>
                  </a:cubicBezTo>
                  <a:lnTo>
                    <a:pt x="1968" y="12175"/>
                  </a:lnTo>
                  <a:cubicBezTo>
                    <a:pt x="2045" y="12306"/>
                    <a:pt x="2361" y="12799"/>
                    <a:pt x="2334" y="12928"/>
                  </a:cubicBezTo>
                  <a:cubicBezTo>
                    <a:pt x="2299" y="13089"/>
                    <a:pt x="2510" y="13140"/>
                    <a:pt x="2556" y="13229"/>
                  </a:cubicBezTo>
                  <a:cubicBezTo>
                    <a:pt x="2628" y="13365"/>
                    <a:pt x="2637" y="13466"/>
                    <a:pt x="2665" y="13606"/>
                  </a:cubicBezTo>
                  <a:cubicBezTo>
                    <a:pt x="2622" y="13995"/>
                    <a:pt x="2974" y="14177"/>
                    <a:pt x="3079" y="14465"/>
                  </a:cubicBezTo>
                  <a:cubicBezTo>
                    <a:pt x="3147" y="14644"/>
                    <a:pt x="3352" y="14818"/>
                    <a:pt x="3369" y="15010"/>
                  </a:cubicBezTo>
                  <a:cubicBezTo>
                    <a:pt x="3389" y="15237"/>
                    <a:pt x="3410" y="15717"/>
                    <a:pt x="3527" y="15914"/>
                  </a:cubicBezTo>
                  <a:cubicBezTo>
                    <a:pt x="3685" y="16178"/>
                    <a:pt x="3909" y="15819"/>
                    <a:pt x="4050" y="15819"/>
                  </a:cubicBezTo>
                  <a:cubicBezTo>
                    <a:pt x="4318" y="15819"/>
                    <a:pt x="4521" y="15540"/>
                    <a:pt x="4746" y="15429"/>
                  </a:cubicBezTo>
                  <a:cubicBezTo>
                    <a:pt x="4904" y="15350"/>
                    <a:pt x="5142" y="15358"/>
                    <a:pt x="5113" y="15092"/>
                  </a:cubicBezTo>
                  <a:cubicBezTo>
                    <a:pt x="5108" y="15051"/>
                    <a:pt x="5191" y="15049"/>
                    <a:pt x="5224" y="15056"/>
                  </a:cubicBezTo>
                  <a:cubicBezTo>
                    <a:pt x="5227" y="15026"/>
                    <a:pt x="5232" y="14996"/>
                    <a:pt x="5238" y="14967"/>
                  </a:cubicBezTo>
                  <a:cubicBezTo>
                    <a:pt x="5244" y="14974"/>
                    <a:pt x="5256" y="14987"/>
                    <a:pt x="5262" y="14995"/>
                  </a:cubicBezTo>
                  <a:cubicBezTo>
                    <a:pt x="5385" y="14964"/>
                    <a:pt x="5690" y="14881"/>
                    <a:pt x="5666" y="14697"/>
                  </a:cubicBezTo>
                  <a:cubicBezTo>
                    <a:pt x="5680" y="14778"/>
                    <a:pt x="5943" y="14440"/>
                    <a:pt x="5924" y="14454"/>
                  </a:cubicBezTo>
                  <a:cubicBezTo>
                    <a:pt x="5959" y="14436"/>
                    <a:pt x="6024" y="14445"/>
                    <a:pt x="6061" y="14446"/>
                  </a:cubicBezTo>
                  <a:lnTo>
                    <a:pt x="6064" y="14398"/>
                  </a:lnTo>
                  <a:lnTo>
                    <a:pt x="6088" y="14378"/>
                  </a:lnTo>
                  <a:cubicBezTo>
                    <a:pt x="6071" y="14281"/>
                    <a:pt x="6052" y="14106"/>
                    <a:pt x="6092" y="14014"/>
                  </a:cubicBezTo>
                  <a:cubicBezTo>
                    <a:pt x="6217" y="14121"/>
                    <a:pt x="6399" y="13516"/>
                    <a:pt x="6416" y="13402"/>
                  </a:cubicBezTo>
                  <a:cubicBezTo>
                    <a:pt x="6337" y="13408"/>
                    <a:pt x="6330" y="13381"/>
                    <a:pt x="6268" y="13333"/>
                  </a:cubicBezTo>
                  <a:cubicBezTo>
                    <a:pt x="6116" y="13110"/>
                    <a:pt x="6087" y="13191"/>
                    <a:pt x="5900" y="13054"/>
                  </a:cubicBezTo>
                  <a:cubicBezTo>
                    <a:pt x="5695" y="12901"/>
                    <a:pt x="5769" y="12651"/>
                    <a:pt x="5663" y="12468"/>
                  </a:cubicBezTo>
                  <a:cubicBezTo>
                    <a:pt x="5681" y="12448"/>
                    <a:pt x="5685" y="12420"/>
                    <a:pt x="5677" y="12383"/>
                  </a:cubicBezTo>
                  <a:cubicBezTo>
                    <a:pt x="5773" y="12362"/>
                    <a:pt x="5783" y="12641"/>
                    <a:pt x="5830" y="12702"/>
                  </a:cubicBezTo>
                  <a:cubicBezTo>
                    <a:pt x="5907" y="12800"/>
                    <a:pt x="6096" y="12798"/>
                    <a:pt x="6204" y="12813"/>
                  </a:cubicBezTo>
                  <a:cubicBezTo>
                    <a:pt x="6343" y="12843"/>
                    <a:pt x="6560" y="12984"/>
                    <a:pt x="6684" y="12921"/>
                  </a:cubicBezTo>
                  <a:cubicBezTo>
                    <a:pt x="6904" y="12809"/>
                    <a:pt x="7142" y="12917"/>
                    <a:pt x="7377" y="12831"/>
                  </a:cubicBezTo>
                  <a:cubicBezTo>
                    <a:pt x="7381" y="12857"/>
                    <a:pt x="7392" y="12874"/>
                    <a:pt x="7409" y="12884"/>
                  </a:cubicBezTo>
                  <a:cubicBezTo>
                    <a:pt x="7402" y="12977"/>
                    <a:pt x="7445" y="12999"/>
                    <a:pt x="7507" y="12996"/>
                  </a:cubicBezTo>
                  <a:cubicBezTo>
                    <a:pt x="7525" y="13107"/>
                    <a:pt x="7595" y="13302"/>
                    <a:pt x="7708" y="13243"/>
                  </a:cubicBezTo>
                  <a:cubicBezTo>
                    <a:pt x="7799" y="13358"/>
                    <a:pt x="7948" y="13516"/>
                    <a:pt x="8082" y="13456"/>
                  </a:cubicBezTo>
                  <a:cubicBezTo>
                    <a:pt x="8040" y="13536"/>
                    <a:pt x="7899" y="13395"/>
                    <a:pt x="7863" y="13512"/>
                  </a:cubicBezTo>
                  <a:cubicBezTo>
                    <a:pt x="7838" y="13591"/>
                    <a:pt x="7985" y="13734"/>
                    <a:pt x="8024" y="13785"/>
                  </a:cubicBezTo>
                  <a:cubicBezTo>
                    <a:pt x="8174" y="13978"/>
                    <a:pt x="8328" y="14099"/>
                    <a:pt x="8506" y="13859"/>
                  </a:cubicBezTo>
                  <a:cubicBezTo>
                    <a:pt x="8506" y="13859"/>
                    <a:pt x="8511" y="13822"/>
                    <a:pt x="8511" y="13821"/>
                  </a:cubicBezTo>
                  <a:cubicBezTo>
                    <a:pt x="8597" y="14372"/>
                    <a:pt x="8658" y="15060"/>
                    <a:pt x="8944" y="15536"/>
                  </a:cubicBezTo>
                  <a:cubicBezTo>
                    <a:pt x="9051" y="15713"/>
                    <a:pt x="9457" y="17441"/>
                    <a:pt x="9713" y="17105"/>
                  </a:cubicBezTo>
                  <a:cubicBezTo>
                    <a:pt x="9784" y="17012"/>
                    <a:pt x="9781" y="16935"/>
                    <a:pt x="9870" y="16876"/>
                  </a:cubicBezTo>
                  <a:cubicBezTo>
                    <a:pt x="9961" y="16816"/>
                    <a:pt x="9845" y="16697"/>
                    <a:pt x="9968" y="16619"/>
                  </a:cubicBezTo>
                  <a:cubicBezTo>
                    <a:pt x="9997" y="16525"/>
                    <a:pt x="10045" y="16545"/>
                    <a:pt x="10043" y="16402"/>
                  </a:cubicBezTo>
                  <a:cubicBezTo>
                    <a:pt x="10042" y="16315"/>
                    <a:pt x="9996" y="16229"/>
                    <a:pt x="10027" y="16148"/>
                  </a:cubicBezTo>
                  <a:cubicBezTo>
                    <a:pt x="10149" y="15836"/>
                    <a:pt x="9994" y="15606"/>
                    <a:pt x="10014" y="15300"/>
                  </a:cubicBezTo>
                  <a:cubicBezTo>
                    <a:pt x="10017" y="15254"/>
                    <a:pt x="10218" y="15132"/>
                    <a:pt x="10207" y="15132"/>
                  </a:cubicBezTo>
                  <a:cubicBezTo>
                    <a:pt x="10321" y="15132"/>
                    <a:pt x="10494" y="14748"/>
                    <a:pt x="10602" y="14634"/>
                  </a:cubicBezTo>
                  <a:cubicBezTo>
                    <a:pt x="10691" y="14538"/>
                    <a:pt x="10737" y="14284"/>
                    <a:pt x="10862" y="14259"/>
                  </a:cubicBezTo>
                  <a:cubicBezTo>
                    <a:pt x="10992" y="14233"/>
                    <a:pt x="11028" y="14088"/>
                    <a:pt x="11120" y="13995"/>
                  </a:cubicBezTo>
                  <a:cubicBezTo>
                    <a:pt x="10889" y="13710"/>
                    <a:pt x="11322" y="13817"/>
                    <a:pt x="11401" y="13792"/>
                  </a:cubicBezTo>
                  <a:lnTo>
                    <a:pt x="11405" y="13809"/>
                  </a:lnTo>
                  <a:cubicBezTo>
                    <a:pt x="11513" y="13796"/>
                    <a:pt x="11840" y="13734"/>
                    <a:pt x="11758" y="13509"/>
                  </a:cubicBezTo>
                  <a:cubicBezTo>
                    <a:pt x="11915" y="13567"/>
                    <a:pt x="11804" y="13766"/>
                    <a:pt x="11804" y="13858"/>
                  </a:cubicBezTo>
                  <a:cubicBezTo>
                    <a:pt x="11855" y="13932"/>
                    <a:pt x="11916" y="14007"/>
                    <a:pt x="11963" y="14088"/>
                  </a:cubicBezTo>
                  <a:cubicBezTo>
                    <a:pt x="12025" y="14193"/>
                    <a:pt x="12122" y="14206"/>
                    <a:pt x="12170" y="14271"/>
                  </a:cubicBezTo>
                  <a:cubicBezTo>
                    <a:pt x="12116" y="14362"/>
                    <a:pt x="12121" y="14561"/>
                    <a:pt x="12259" y="14543"/>
                  </a:cubicBezTo>
                  <a:lnTo>
                    <a:pt x="12265" y="14517"/>
                  </a:lnTo>
                  <a:cubicBezTo>
                    <a:pt x="12405" y="14547"/>
                    <a:pt x="12309" y="15318"/>
                    <a:pt x="12423" y="15210"/>
                  </a:cubicBezTo>
                  <a:cubicBezTo>
                    <a:pt x="12494" y="15441"/>
                    <a:pt x="12802" y="15118"/>
                    <a:pt x="12844" y="14997"/>
                  </a:cubicBezTo>
                  <a:cubicBezTo>
                    <a:pt x="12856" y="15037"/>
                    <a:pt x="12878" y="15060"/>
                    <a:pt x="12911" y="15067"/>
                  </a:cubicBezTo>
                  <a:cubicBezTo>
                    <a:pt x="12902" y="15223"/>
                    <a:pt x="13012" y="15781"/>
                    <a:pt x="13143" y="15859"/>
                  </a:cubicBezTo>
                  <a:lnTo>
                    <a:pt x="13144" y="15854"/>
                  </a:lnTo>
                  <a:cubicBezTo>
                    <a:pt x="13197" y="16052"/>
                    <a:pt x="13142" y="16636"/>
                    <a:pt x="13250" y="16730"/>
                  </a:cubicBezTo>
                  <a:cubicBezTo>
                    <a:pt x="13233" y="16829"/>
                    <a:pt x="13157" y="17177"/>
                    <a:pt x="13261" y="17253"/>
                  </a:cubicBezTo>
                  <a:cubicBezTo>
                    <a:pt x="13268" y="17259"/>
                    <a:pt x="13275" y="17264"/>
                    <a:pt x="13282" y="17267"/>
                  </a:cubicBezTo>
                  <a:cubicBezTo>
                    <a:pt x="13318" y="17267"/>
                    <a:pt x="13328" y="17221"/>
                    <a:pt x="13335" y="17183"/>
                  </a:cubicBezTo>
                  <a:cubicBezTo>
                    <a:pt x="13489" y="17447"/>
                    <a:pt x="13664" y="17696"/>
                    <a:pt x="13664" y="18046"/>
                  </a:cubicBezTo>
                  <a:cubicBezTo>
                    <a:pt x="13665" y="18236"/>
                    <a:pt x="13986" y="18792"/>
                    <a:pt x="14143" y="18792"/>
                  </a:cubicBezTo>
                  <a:lnTo>
                    <a:pt x="14108" y="18792"/>
                  </a:lnTo>
                  <a:lnTo>
                    <a:pt x="14340" y="18993"/>
                  </a:lnTo>
                  <a:cubicBezTo>
                    <a:pt x="14381" y="18801"/>
                    <a:pt x="14438" y="18554"/>
                    <a:pt x="14266" y="18407"/>
                  </a:cubicBezTo>
                  <a:cubicBezTo>
                    <a:pt x="14222" y="18370"/>
                    <a:pt x="14205" y="18151"/>
                    <a:pt x="14226" y="18088"/>
                  </a:cubicBezTo>
                  <a:cubicBezTo>
                    <a:pt x="14290" y="17896"/>
                    <a:pt x="14071" y="17539"/>
                    <a:pt x="13928" y="17499"/>
                  </a:cubicBezTo>
                  <a:cubicBezTo>
                    <a:pt x="13881" y="17415"/>
                    <a:pt x="13661" y="17373"/>
                    <a:pt x="13645" y="17259"/>
                  </a:cubicBezTo>
                  <a:cubicBezTo>
                    <a:pt x="13745" y="17168"/>
                    <a:pt x="13574" y="16889"/>
                    <a:pt x="13559" y="16792"/>
                  </a:cubicBezTo>
                  <a:cubicBezTo>
                    <a:pt x="13529" y="16788"/>
                    <a:pt x="13501" y="16791"/>
                    <a:pt x="13472" y="16803"/>
                  </a:cubicBezTo>
                  <a:cubicBezTo>
                    <a:pt x="13429" y="16495"/>
                    <a:pt x="13632" y="16145"/>
                    <a:pt x="13549" y="15846"/>
                  </a:cubicBezTo>
                  <a:cubicBezTo>
                    <a:pt x="13573" y="15845"/>
                    <a:pt x="13595" y="15843"/>
                    <a:pt x="13619" y="15840"/>
                  </a:cubicBezTo>
                  <a:cubicBezTo>
                    <a:pt x="13609" y="16099"/>
                    <a:pt x="13684" y="15951"/>
                    <a:pt x="13779" y="16047"/>
                  </a:cubicBezTo>
                  <a:cubicBezTo>
                    <a:pt x="13864" y="16023"/>
                    <a:pt x="13870" y="16267"/>
                    <a:pt x="13976" y="16189"/>
                  </a:cubicBezTo>
                  <a:cubicBezTo>
                    <a:pt x="14020" y="16272"/>
                    <a:pt x="14042" y="16563"/>
                    <a:pt x="14148" y="16421"/>
                  </a:cubicBezTo>
                  <a:cubicBezTo>
                    <a:pt x="14160" y="16430"/>
                    <a:pt x="14169" y="16479"/>
                    <a:pt x="14172" y="16497"/>
                  </a:cubicBezTo>
                  <a:cubicBezTo>
                    <a:pt x="14248" y="16535"/>
                    <a:pt x="14324" y="16665"/>
                    <a:pt x="14393" y="16675"/>
                  </a:cubicBezTo>
                  <a:cubicBezTo>
                    <a:pt x="14349" y="16802"/>
                    <a:pt x="14378" y="16936"/>
                    <a:pt x="14328" y="17065"/>
                  </a:cubicBezTo>
                  <a:cubicBezTo>
                    <a:pt x="14423" y="17103"/>
                    <a:pt x="14649" y="16942"/>
                    <a:pt x="14681" y="16817"/>
                  </a:cubicBezTo>
                  <a:cubicBezTo>
                    <a:pt x="14747" y="16823"/>
                    <a:pt x="14771" y="16679"/>
                    <a:pt x="14777" y="16616"/>
                  </a:cubicBezTo>
                  <a:lnTo>
                    <a:pt x="14795" y="16636"/>
                  </a:lnTo>
                  <a:cubicBezTo>
                    <a:pt x="14920" y="16540"/>
                    <a:pt x="15138" y="16456"/>
                    <a:pt x="15162" y="16247"/>
                  </a:cubicBezTo>
                  <a:cubicBezTo>
                    <a:pt x="15186" y="16037"/>
                    <a:pt x="15149" y="15872"/>
                    <a:pt x="15136" y="15668"/>
                  </a:cubicBezTo>
                  <a:cubicBezTo>
                    <a:pt x="15108" y="15228"/>
                    <a:pt x="14762" y="15014"/>
                    <a:pt x="14564" y="14711"/>
                  </a:cubicBezTo>
                  <a:cubicBezTo>
                    <a:pt x="14528" y="14587"/>
                    <a:pt x="14270" y="14343"/>
                    <a:pt x="14428" y="14189"/>
                  </a:cubicBezTo>
                  <a:cubicBezTo>
                    <a:pt x="14501" y="14117"/>
                    <a:pt x="14517" y="14012"/>
                    <a:pt x="14591" y="13938"/>
                  </a:cubicBezTo>
                  <a:cubicBezTo>
                    <a:pt x="14638" y="13892"/>
                    <a:pt x="14715" y="13816"/>
                    <a:pt x="14743" y="13760"/>
                  </a:cubicBezTo>
                  <a:cubicBezTo>
                    <a:pt x="14780" y="13785"/>
                    <a:pt x="14880" y="13924"/>
                    <a:pt x="14917" y="13797"/>
                  </a:cubicBezTo>
                  <a:cubicBezTo>
                    <a:pt x="14919" y="13798"/>
                    <a:pt x="14921" y="13800"/>
                    <a:pt x="14924" y="13802"/>
                  </a:cubicBezTo>
                  <a:cubicBezTo>
                    <a:pt x="14874" y="13903"/>
                    <a:pt x="14944" y="14050"/>
                    <a:pt x="15003" y="14121"/>
                  </a:cubicBezTo>
                  <a:cubicBezTo>
                    <a:pt x="14696" y="14139"/>
                    <a:pt x="14934" y="14721"/>
                    <a:pt x="15063" y="14532"/>
                  </a:cubicBezTo>
                  <a:cubicBezTo>
                    <a:pt x="15168" y="14522"/>
                    <a:pt x="15172" y="14273"/>
                    <a:pt x="15207" y="14188"/>
                  </a:cubicBezTo>
                  <a:cubicBezTo>
                    <a:pt x="15207" y="14093"/>
                    <a:pt x="15157" y="14104"/>
                    <a:pt x="15102" y="14115"/>
                  </a:cubicBezTo>
                  <a:cubicBezTo>
                    <a:pt x="15199" y="14030"/>
                    <a:pt x="15118" y="14016"/>
                    <a:pt x="15104" y="13913"/>
                  </a:cubicBezTo>
                  <a:cubicBezTo>
                    <a:pt x="15092" y="13820"/>
                    <a:pt x="15241" y="13850"/>
                    <a:pt x="15282" y="13822"/>
                  </a:cubicBezTo>
                  <a:cubicBezTo>
                    <a:pt x="15359" y="13767"/>
                    <a:pt x="15439" y="13745"/>
                    <a:pt x="15523" y="13688"/>
                  </a:cubicBezTo>
                  <a:cubicBezTo>
                    <a:pt x="15526" y="13681"/>
                    <a:pt x="15528" y="13675"/>
                    <a:pt x="15529" y="13668"/>
                  </a:cubicBezTo>
                  <a:cubicBezTo>
                    <a:pt x="15564" y="13634"/>
                    <a:pt x="15623" y="13651"/>
                    <a:pt x="15631" y="13574"/>
                  </a:cubicBezTo>
                  <a:cubicBezTo>
                    <a:pt x="15690" y="13627"/>
                    <a:pt x="16074" y="13471"/>
                    <a:pt x="16095" y="13390"/>
                  </a:cubicBezTo>
                  <a:cubicBezTo>
                    <a:pt x="16114" y="13308"/>
                    <a:pt x="16263" y="13203"/>
                    <a:pt x="16314" y="13153"/>
                  </a:cubicBezTo>
                  <a:cubicBezTo>
                    <a:pt x="16369" y="13097"/>
                    <a:pt x="16451" y="12820"/>
                    <a:pt x="16493" y="12794"/>
                  </a:cubicBezTo>
                  <a:lnTo>
                    <a:pt x="16510" y="12781"/>
                  </a:lnTo>
                  <a:cubicBezTo>
                    <a:pt x="16523" y="12573"/>
                    <a:pt x="16584" y="12331"/>
                    <a:pt x="16643" y="12135"/>
                  </a:cubicBezTo>
                  <a:cubicBezTo>
                    <a:pt x="16777" y="12226"/>
                    <a:pt x="16741" y="11976"/>
                    <a:pt x="16718" y="11897"/>
                  </a:cubicBezTo>
                  <a:lnTo>
                    <a:pt x="16759" y="11906"/>
                  </a:lnTo>
                  <a:cubicBezTo>
                    <a:pt x="16726" y="11747"/>
                    <a:pt x="16728" y="11491"/>
                    <a:pt x="16531" y="11506"/>
                  </a:cubicBezTo>
                  <a:cubicBezTo>
                    <a:pt x="16589" y="11423"/>
                    <a:pt x="16734" y="11436"/>
                    <a:pt x="16572" y="11272"/>
                  </a:cubicBezTo>
                  <a:lnTo>
                    <a:pt x="16584" y="11278"/>
                  </a:lnTo>
                  <a:cubicBezTo>
                    <a:pt x="16598" y="11049"/>
                    <a:pt x="16383" y="11061"/>
                    <a:pt x="16346" y="10916"/>
                  </a:cubicBezTo>
                  <a:cubicBezTo>
                    <a:pt x="16216" y="10747"/>
                    <a:pt x="16131" y="10449"/>
                    <a:pt x="15922" y="10393"/>
                  </a:cubicBezTo>
                  <a:cubicBezTo>
                    <a:pt x="15951" y="10281"/>
                    <a:pt x="15996" y="10050"/>
                    <a:pt x="16094" y="10009"/>
                  </a:cubicBezTo>
                  <a:cubicBezTo>
                    <a:pt x="16162" y="9981"/>
                    <a:pt x="16172" y="9976"/>
                    <a:pt x="16241" y="9976"/>
                  </a:cubicBezTo>
                  <a:cubicBezTo>
                    <a:pt x="16389" y="9976"/>
                    <a:pt x="16257" y="9717"/>
                    <a:pt x="16138" y="9717"/>
                  </a:cubicBezTo>
                  <a:cubicBezTo>
                    <a:pt x="16041" y="9717"/>
                    <a:pt x="15947" y="9596"/>
                    <a:pt x="15855" y="9645"/>
                  </a:cubicBezTo>
                  <a:cubicBezTo>
                    <a:pt x="15815" y="9666"/>
                    <a:pt x="15657" y="9959"/>
                    <a:pt x="15665" y="9700"/>
                  </a:cubicBezTo>
                  <a:cubicBezTo>
                    <a:pt x="15671" y="9442"/>
                    <a:pt x="15348" y="9696"/>
                    <a:pt x="15343" y="9394"/>
                  </a:cubicBezTo>
                  <a:cubicBezTo>
                    <a:pt x="15385" y="9432"/>
                    <a:pt x="15449" y="9421"/>
                    <a:pt x="15498" y="9408"/>
                  </a:cubicBezTo>
                  <a:cubicBezTo>
                    <a:pt x="15515" y="9403"/>
                    <a:pt x="15696" y="9022"/>
                    <a:pt x="15716" y="8978"/>
                  </a:cubicBezTo>
                  <a:cubicBezTo>
                    <a:pt x="15802" y="8780"/>
                    <a:pt x="15869" y="9340"/>
                    <a:pt x="15873" y="9343"/>
                  </a:cubicBezTo>
                  <a:cubicBezTo>
                    <a:pt x="15724" y="9412"/>
                    <a:pt x="15962" y="9649"/>
                    <a:pt x="16042" y="9398"/>
                  </a:cubicBezTo>
                  <a:cubicBezTo>
                    <a:pt x="16080" y="9281"/>
                    <a:pt x="16134" y="9226"/>
                    <a:pt x="16255" y="9232"/>
                  </a:cubicBezTo>
                  <a:cubicBezTo>
                    <a:pt x="16563" y="9232"/>
                    <a:pt x="16381" y="9707"/>
                    <a:pt x="16600" y="9725"/>
                  </a:cubicBezTo>
                  <a:cubicBezTo>
                    <a:pt x="16602" y="9756"/>
                    <a:pt x="16619" y="9789"/>
                    <a:pt x="16637" y="9811"/>
                  </a:cubicBezTo>
                  <a:cubicBezTo>
                    <a:pt x="16663" y="9798"/>
                    <a:pt x="16698" y="9771"/>
                    <a:pt x="16709" y="9740"/>
                  </a:cubicBezTo>
                  <a:cubicBezTo>
                    <a:pt x="16725" y="9749"/>
                    <a:pt x="16741" y="9758"/>
                    <a:pt x="16757" y="9767"/>
                  </a:cubicBezTo>
                  <a:cubicBezTo>
                    <a:pt x="16769" y="9767"/>
                    <a:pt x="16778" y="9762"/>
                    <a:pt x="16785" y="9756"/>
                  </a:cubicBezTo>
                  <a:cubicBezTo>
                    <a:pt x="16797" y="9780"/>
                    <a:pt x="16820" y="9802"/>
                    <a:pt x="16840" y="9817"/>
                  </a:cubicBezTo>
                  <a:cubicBezTo>
                    <a:pt x="16852" y="9804"/>
                    <a:pt x="16864" y="9788"/>
                    <a:pt x="16873" y="9771"/>
                  </a:cubicBezTo>
                  <a:cubicBezTo>
                    <a:pt x="16891" y="9805"/>
                    <a:pt x="16902" y="9828"/>
                    <a:pt x="16908" y="9843"/>
                  </a:cubicBezTo>
                  <a:cubicBezTo>
                    <a:pt x="16847" y="9895"/>
                    <a:pt x="17004" y="10307"/>
                    <a:pt x="17021" y="10410"/>
                  </a:cubicBezTo>
                  <a:cubicBezTo>
                    <a:pt x="17070" y="10691"/>
                    <a:pt x="17304" y="10518"/>
                    <a:pt x="17449" y="10518"/>
                  </a:cubicBezTo>
                  <a:cubicBezTo>
                    <a:pt x="17808" y="10215"/>
                    <a:pt x="17261" y="9613"/>
                    <a:pt x="17080" y="9402"/>
                  </a:cubicBezTo>
                  <a:lnTo>
                    <a:pt x="17048" y="9438"/>
                  </a:lnTo>
                  <a:cubicBezTo>
                    <a:pt x="16837" y="9231"/>
                    <a:pt x="16887" y="9348"/>
                    <a:pt x="17005" y="9091"/>
                  </a:cubicBezTo>
                  <a:cubicBezTo>
                    <a:pt x="17099" y="8895"/>
                    <a:pt x="16986" y="8839"/>
                    <a:pt x="17044" y="8633"/>
                  </a:cubicBezTo>
                  <a:cubicBezTo>
                    <a:pt x="17065" y="8626"/>
                    <a:pt x="17115" y="8634"/>
                    <a:pt x="17137" y="8636"/>
                  </a:cubicBezTo>
                  <a:cubicBezTo>
                    <a:pt x="17110" y="8586"/>
                    <a:pt x="17077" y="8532"/>
                    <a:pt x="17040" y="8493"/>
                  </a:cubicBezTo>
                  <a:cubicBezTo>
                    <a:pt x="17041" y="8492"/>
                    <a:pt x="17041" y="8490"/>
                    <a:pt x="17042" y="8488"/>
                  </a:cubicBezTo>
                  <a:cubicBezTo>
                    <a:pt x="17064" y="8487"/>
                    <a:pt x="17086" y="8479"/>
                    <a:pt x="17106" y="8468"/>
                  </a:cubicBezTo>
                  <a:cubicBezTo>
                    <a:pt x="17136" y="8432"/>
                    <a:pt x="17150" y="8393"/>
                    <a:pt x="17159" y="8342"/>
                  </a:cubicBezTo>
                  <a:cubicBezTo>
                    <a:pt x="17315" y="8418"/>
                    <a:pt x="17705" y="8619"/>
                    <a:pt x="17671" y="8117"/>
                  </a:cubicBezTo>
                  <a:cubicBezTo>
                    <a:pt x="17658" y="7925"/>
                    <a:pt x="17808" y="7735"/>
                    <a:pt x="17792" y="7535"/>
                  </a:cubicBezTo>
                  <a:cubicBezTo>
                    <a:pt x="17781" y="7389"/>
                    <a:pt x="17861" y="7091"/>
                    <a:pt x="17823" y="6968"/>
                  </a:cubicBezTo>
                  <a:cubicBezTo>
                    <a:pt x="17754" y="6743"/>
                    <a:pt x="17595" y="6575"/>
                    <a:pt x="17533" y="6355"/>
                  </a:cubicBezTo>
                  <a:cubicBezTo>
                    <a:pt x="17482" y="6176"/>
                    <a:pt x="17477" y="6076"/>
                    <a:pt x="17371" y="5930"/>
                  </a:cubicBezTo>
                  <a:cubicBezTo>
                    <a:pt x="17206" y="5696"/>
                    <a:pt x="16964" y="5566"/>
                    <a:pt x="16701" y="5550"/>
                  </a:cubicBezTo>
                  <a:lnTo>
                    <a:pt x="16702" y="5599"/>
                  </a:lnTo>
                  <a:lnTo>
                    <a:pt x="16682" y="5620"/>
                  </a:lnTo>
                  <a:cubicBezTo>
                    <a:pt x="16715" y="5661"/>
                    <a:pt x="16696" y="5689"/>
                    <a:pt x="16705" y="5735"/>
                  </a:cubicBezTo>
                  <a:cubicBezTo>
                    <a:pt x="16705" y="5735"/>
                    <a:pt x="16701" y="5738"/>
                    <a:pt x="16686" y="5738"/>
                  </a:cubicBezTo>
                  <a:cubicBezTo>
                    <a:pt x="16699" y="5604"/>
                    <a:pt x="16597" y="5649"/>
                    <a:pt x="16543" y="5672"/>
                  </a:cubicBezTo>
                  <a:cubicBezTo>
                    <a:pt x="16464" y="5655"/>
                    <a:pt x="16474" y="5478"/>
                    <a:pt x="16362" y="5478"/>
                  </a:cubicBezTo>
                  <a:cubicBezTo>
                    <a:pt x="16292" y="5478"/>
                    <a:pt x="16248" y="5504"/>
                    <a:pt x="16175" y="5453"/>
                  </a:cubicBezTo>
                  <a:cubicBezTo>
                    <a:pt x="16188" y="5307"/>
                    <a:pt x="16331" y="5234"/>
                    <a:pt x="16320" y="5059"/>
                  </a:cubicBezTo>
                  <a:cubicBezTo>
                    <a:pt x="16316" y="4984"/>
                    <a:pt x="16399" y="4871"/>
                    <a:pt x="16438" y="4830"/>
                  </a:cubicBezTo>
                  <a:cubicBezTo>
                    <a:pt x="16438" y="4780"/>
                    <a:pt x="16419" y="4738"/>
                    <a:pt x="16403" y="4694"/>
                  </a:cubicBezTo>
                  <a:cubicBezTo>
                    <a:pt x="16485" y="4410"/>
                    <a:pt x="16622" y="4513"/>
                    <a:pt x="16822" y="4502"/>
                  </a:cubicBezTo>
                  <a:cubicBezTo>
                    <a:pt x="17017" y="4491"/>
                    <a:pt x="17229" y="4512"/>
                    <a:pt x="17432" y="4486"/>
                  </a:cubicBezTo>
                  <a:cubicBezTo>
                    <a:pt x="17432" y="4486"/>
                    <a:pt x="17380" y="4399"/>
                    <a:pt x="17380" y="4399"/>
                  </a:cubicBezTo>
                  <a:cubicBezTo>
                    <a:pt x="17472" y="4395"/>
                    <a:pt x="17591" y="4417"/>
                    <a:pt x="17675" y="4457"/>
                  </a:cubicBezTo>
                  <a:lnTo>
                    <a:pt x="17587" y="4479"/>
                  </a:lnTo>
                  <a:cubicBezTo>
                    <a:pt x="17820" y="4694"/>
                    <a:pt x="18012" y="4482"/>
                    <a:pt x="18255" y="4567"/>
                  </a:cubicBezTo>
                  <a:lnTo>
                    <a:pt x="18310" y="4498"/>
                  </a:lnTo>
                  <a:cubicBezTo>
                    <a:pt x="18234" y="4374"/>
                    <a:pt x="18125" y="4427"/>
                    <a:pt x="18045" y="4339"/>
                  </a:cubicBezTo>
                  <a:cubicBezTo>
                    <a:pt x="18017" y="4297"/>
                    <a:pt x="18066" y="4003"/>
                    <a:pt x="18073" y="3947"/>
                  </a:cubicBezTo>
                  <a:cubicBezTo>
                    <a:pt x="18187" y="3913"/>
                    <a:pt x="18309" y="3913"/>
                    <a:pt x="18421" y="3949"/>
                  </a:cubicBezTo>
                  <a:cubicBezTo>
                    <a:pt x="18458" y="3949"/>
                    <a:pt x="18515" y="4111"/>
                    <a:pt x="18527" y="4157"/>
                  </a:cubicBezTo>
                  <a:cubicBezTo>
                    <a:pt x="18550" y="4152"/>
                    <a:pt x="18576" y="4143"/>
                    <a:pt x="18595" y="4129"/>
                  </a:cubicBezTo>
                  <a:cubicBezTo>
                    <a:pt x="18617" y="4170"/>
                    <a:pt x="18639" y="4210"/>
                    <a:pt x="18664" y="4248"/>
                  </a:cubicBezTo>
                  <a:cubicBezTo>
                    <a:pt x="18693" y="4222"/>
                    <a:pt x="18724" y="4201"/>
                    <a:pt x="18757" y="4186"/>
                  </a:cubicBezTo>
                  <a:cubicBezTo>
                    <a:pt x="18758" y="4038"/>
                    <a:pt x="18825" y="3956"/>
                    <a:pt x="18932" y="4040"/>
                  </a:cubicBezTo>
                  <a:cubicBezTo>
                    <a:pt x="18932" y="4003"/>
                    <a:pt x="18933" y="3962"/>
                    <a:pt x="18927" y="3925"/>
                  </a:cubicBezTo>
                  <a:cubicBezTo>
                    <a:pt x="18949" y="3962"/>
                    <a:pt x="18974" y="4040"/>
                    <a:pt x="19016" y="4044"/>
                  </a:cubicBezTo>
                  <a:cubicBezTo>
                    <a:pt x="19020" y="4065"/>
                    <a:pt x="19027" y="4085"/>
                    <a:pt x="19036" y="4104"/>
                  </a:cubicBezTo>
                  <a:cubicBezTo>
                    <a:pt x="18991" y="4134"/>
                    <a:pt x="18948" y="4163"/>
                    <a:pt x="18913" y="4209"/>
                  </a:cubicBezTo>
                  <a:lnTo>
                    <a:pt x="18933" y="4227"/>
                  </a:lnTo>
                  <a:lnTo>
                    <a:pt x="18922" y="4242"/>
                  </a:lnTo>
                  <a:cubicBezTo>
                    <a:pt x="18933" y="4251"/>
                    <a:pt x="18941" y="4262"/>
                    <a:pt x="18947" y="4276"/>
                  </a:cubicBezTo>
                  <a:cubicBezTo>
                    <a:pt x="18922" y="4461"/>
                    <a:pt x="18945" y="4782"/>
                    <a:pt x="18746" y="4754"/>
                  </a:cubicBezTo>
                  <a:cubicBezTo>
                    <a:pt x="18747" y="4788"/>
                    <a:pt x="18744" y="4821"/>
                    <a:pt x="18739" y="4854"/>
                  </a:cubicBezTo>
                  <a:cubicBezTo>
                    <a:pt x="18836" y="5008"/>
                    <a:pt x="18864" y="5224"/>
                    <a:pt x="18983" y="5396"/>
                  </a:cubicBezTo>
                  <a:cubicBezTo>
                    <a:pt x="19126" y="5602"/>
                    <a:pt x="19308" y="5753"/>
                    <a:pt x="19457" y="5949"/>
                  </a:cubicBezTo>
                  <a:cubicBezTo>
                    <a:pt x="19532" y="6048"/>
                    <a:pt x="19836" y="6469"/>
                    <a:pt x="19960" y="6469"/>
                  </a:cubicBezTo>
                  <a:cubicBezTo>
                    <a:pt x="20212" y="6469"/>
                    <a:pt x="19956" y="6018"/>
                    <a:pt x="19950" y="5979"/>
                  </a:cubicBezTo>
                  <a:cubicBezTo>
                    <a:pt x="19977" y="5936"/>
                    <a:pt x="20168" y="5982"/>
                    <a:pt x="20211" y="5985"/>
                  </a:cubicBezTo>
                  <a:cubicBezTo>
                    <a:pt x="20174" y="5942"/>
                    <a:pt x="19926" y="5707"/>
                    <a:pt x="19968" y="5649"/>
                  </a:cubicBezTo>
                  <a:cubicBezTo>
                    <a:pt x="19982" y="5630"/>
                    <a:pt x="20101" y="5654"/>
                    <a:pt x="20126" y="5664"/>
                  </a:cubicBezTo>
                  <a:cubicBezTo>
                    <a:pt x="20192" y="5412"/>
                    <a:pt x="19863" y="5420"/>
                    <a:pt x="19903" y="5247"/>
                  </a:cubicBezTo>
                  <a:cubicBezTo>
                    <a:pt x="19934" y="5260"/>
                    <a:pt x="19968" y="5294"/>
                    <a:pt x="19997" y="5315"/>
                  </a:cubicBezTo>
                  <a:cubicBezTo>
                    <a:pt x="20147" y="5117"/>
                    <a:pt x="19645" y="4785"/>
                    <a:pt x="19523" y="4756"/>
                  </a:cubicBezTo>
                  <a:cubicBezTo>
                    <a:pt x="19467" y="4748"/>
                    <a:pt x="19432" y="4643"/>
                    <a:pt x="19443" y="4586"/>
                  </a:cubicBezTo>
                  <a:cubicBezTo>
                    <a:pt x="19470" y="4445"/>
                    <a:pt x="19324" y="4420"/>
                    <a:pt x="19334" y="4366"/>
                  </a:cubicBezTo>
                  <a:cubicBezTo>
                    <a:pt x="19351" y="4272"/>
                    <a:pt x="19470" y="4429"/>
                    <a:pt x="19504" y="4429"/>
                  </a:cubicBezTo>
                  <a:cubicBezTo>
                    <a:pt x="19583" y="4429"/>
                    <a:pt x="19522" y="4292"/>
                    <a:pt x="19560" y="4279"/>
                  </a:cubicBezTo>
                  <a:cubicBezTo>
                    <a:pt x="19779" y="4468"/>
                    <a:pt x="19644" y="4227"/>
                    <a:pt x="19830" y="4227"/>
                  </a:cubicBezTo>
                  <a:cubicBezTo>
                    <a:pt x="19974" y="4180"/>
                    <a:pt x="20153" y="4358"/>
                    <a:pt x="20275" y="4424"/>
                  </a:cubicBezTo>
                  <a:cubicBezTo>
                    <a:pt x="20286" y="4362"/>
                    <a:pt x="20280" y="4286"/>
                    <a:pt x="20244" y="4238"/>
                  </a:cubicBezTo>
                  <a:cubicBezTo>
                    <a:pt x="20487" y="4009"/>
                    <a:pt x="20524" y="3674"/>
                    <a:pt x="20914" y="3862"/>
                  </a:cubicBezTo>
                  <a:cubicBezTo>
                    <a:pt x="20928" y="3840"/>
                    <a:pt x="20946" y="3835"/>
                    <a:pt x="20968" y="3843"/>
                  </a:cubicBezTo>
                  <a:cubicBezTo>
                    <a:pt x="20980" y="3602"/>
                    <a:pt x="20494" y="3359"/>
                    <a:pt x="20326" y="3322"/>
                  </a:cubicBezTo>
                  <a:cubicBezTo>
                    <a:pt x="20400" y="3299"/>
                    <a:pt x="20509" y="3221"/>
                    <a:pt x="20442" y="3106"/>
                  </a:cubicBezTo>
                  <a:cubicBezTo>
                    <a:pt x="20615" y="3209"/>
                    <a:pt x="20796" y="3130"/>
                    <a:pt x="20975" y="3259"/>
                  </a:cubicBezTo>
                  <a:cubicBezTo>
                    <a:pt x="21042" y="3307"/>
                    <a:pt x="21600" y="3507"/>
                    <a:pt x="21591" y="3334"/>
                  </a:cubicBezTo>
                  <a:cubicBezTo>
                    <a:pt x="21518" y="3261"/>
                    <a:pt x="21537" y="3195"/>
                    <a:pt x="21482" y="3136"/>
                  </a:cubicBezTo>
                  <a:close/>
                  <a:moveTo>
                    <a:pt x="16994" y="18909"/>
                  </a:moveTo>
                  <a:cubicBezTo>
                    <a:pt x="16992" y="18916"/>
                    <a:pt x="16986" y="18936"/>
                    <a:pt x="16994" y="18908"/>
                  </a:cubicBezTo>
                  <a:cubicBezTo>
                    <a:pt x="16995" y="18905"/>
                    <a:pt x="16995" y="18906"/>
                    <a:pt x="16994" y="18908"/>
                  </a:cubicBezTo>
                  <a:cubicBezTo>
                    <a:pt x="17025" y="18802"/>
                    <a:pt x="16849" y="18703"/>
                    <a:pt x="16797" y="18645"/>
                  </a:cubicBezTo>
                  <a:cubicBezTo>
                    <a:pt x="16910" y="18509"/>
                    <a:pt x="16724" y="18432"/>
                    <a:pt x="16738" y="18304"/>
                  </a:cubicBezTo>
                  <a:lnTo>
                    <a:pt x="16754" y="18340"/>
                  </a:lnTo>
                  <a:lnTo>
                    <a:pt x="16768" y="18257"/>
                  </a:lnTo>
                  <a:lnTo>
                    <a:pt x="16776" y="18259"/>
                  </a:lnTo>
                  <a:cubicBezTo>
                    <a:pt x="16763" y="18110"/>
                    <a:pt x="16888" y="18117"/>
                    <a:pt x="16947" y="18016"/>
                  </a:cubicBezTo>
                  <a:cubicBezTo>
                    <a:pt x="16932" y="18006"/>
                    <a:pt x="16894" y="17954"/>
                    <a:pt x="16878" y="17954"/>
                  </a:cubicBezTo>
                  <a:cubicBezTo>
                    <a:pt x="17187" y="17954"/>
                    <a:pt x="16910" y="17614"/>
                    <a:pt x="16748" y="17594"/>
                  </a:cubicBezTo>
                  <a:cubicBezTo>
                    <a:pt x="16760" y="17529"/>
                    <a:pt x="16681" y="17426"/>
                    <a:pt x="16659" y="17362"/>
                  </a:cubicBezTo>
                  <a:cubicBezTo>
                    <a:pt x="16473" y="17255"/>
                    <a:pt x="16458" y="17581"/>
                    <a:pt x="16392" y="17697"/>
                  </a:cubicBezTo>
                  <a:lnTo>
                    <a:pt x="16408" y="17712"/>
                  </a:lnTo>
                  <a:cubicBezTo>
                    <a:pt x="16350" y="17704"/>
                    <a:pt x="16222" y="17768"/>
                    <a:pt x="16295" y="17866"/>
                  </a:cubicBezTo>
                  <a:cubicBezTo>
                    <a:pt x="16216" y="17940"/>
                    <a:pt x="16061" y="17932"/>
                    <a:pt x="16023" y="18049"/>
                  </a:cubicBezTo>
                  <a:cubicBezTo>
                    <a:pt x="15957" y="18251"/>
                    <a:pt x="15876" y="18304"/>
                    <a:pt x="15732" y="18363"/>
                  </a:cubicBezTo>
                  <a:cubicBezTo>
                    <a:pt x="15609" y="18415"/>
                    <a:pt x="15571" y="18696"/>
                    <a:pt x="15535" y="18708"/>
                  </a:cubicBezTo>
                  <a:cubicBezTo>
                    <a:pt x="15508" y="18708"/>
                    <a:pt x="15366" y="18659"/>
                    <a:pt x="15367" y="18626"/>
                  </a:cubicBezTo>
                  <a:lnTo>
                    <a:pt x="15369" y="18534"/>
                  </a:lnTo>
                  <a:lnTo>
                    <a:pt x="15311" y="18575"/>
                  </a:lnTo>
                  <a:lnTo>
                    <a:pt x="15306" y="18562"/>
                  </a:lnTo>
                  <a:cubicBezTo>
                    <a:pt x="15117" y="18677"/>
                    <a:pt x="15108" y="18934"/>
                    <a:pt x="15200" y="19136"/>
                  </a:cubicBezTo>
                  <a:cubicBezTo>
                    <a:pt x="15161" y="19181"/>
                    <a:pt x="15164" y="19258"/>
                    <a:pt x="15203" y="19303"/>
                  </a:cubicBezTo>
                  <a:cubicBezTo>
                    <a:pt x="15195" y="19335"/>
                    <a:pt x="15210" y="19374"/>
                    <a:pt x="15235" y="19385"/>
                  </a:cubicBezTo>
                  <a:cubicBezTo>
                    <a:pt x="15225" y="19424"/>
                    <a:pt x="15232" y="19455"/>
                    <a:pt x="15254" y="19479"/>
                  </a:cubicBezTo>
                  <a:cubicBezTo>
                    <a:pt x="15285" y="19481"/>
                    <a:pt x="15311" y="19464"/>
                    <a:pt x="15340" y="19452"/>
                  </a:cubicBezTo>
                  <a:cubicBezTo>
                    <a:pt x="15350" y="19468"/>
                    <a:pt x="15353" y="19488"/>
                    <a:pt x="15347" y="19511"/>
                  </a:cubicBezTo>
                  <a:cubicBezTo>
                    <a:pt x="15325" y="19540"/>
                    <a:pt x="15350" y="19890"/>
                    <a:pt x="15399" y="19920"/>
                  </a:cubicBezTo>
                  <a:cubicBezTo>
                    <a:pt x="15473" y="19966"/>
                    <a:pt x="15568" y="19928"/>
                    <a:pt x="15643" y="19918"/>
                  </a:cubicBezTo>
                  <a:cubicBezTo>
                    <a:pt x="15630" y="20115"/>
                    <a:pt x="15842" y="20079"/>
                    <a:pt x="15913" y="19951"/>
                  </a:cubicBezTo>
                  <a:cubicBezTo>
                    <a:pt x="15943" y="20003"/>
                    <a:pt x="16038" y="20088"/>
                    <a:pt x="16085" y="20029"/>
                  </a:cubicBezTo>
                  <a:cubicBezTo>
                    <a:pt x="16181" y="20173"/>
                    <a:pt x="16201" y="20238"/>
                    <a:pt x="16389" y="20115"/>
                  </a:cubicBezTo>
                  <a:cubicBezTo>
                    <a:pt x="16410" y="20270"/>
                    <a:pt x="16541" y="20049"/>
                    <a:pt x="16499" y="19901"/>
                  </a:cubicBezTo>
                  <a:cubicBezTo>
                    <a:pt x="16526" y="19881"/>
                    <a:pt x="16539" y="19851"/>
                    <a:pt x="16538" y="19809"/>
                  </a:cubicBezTo>
                  <a:lnTo>
                    <a:pt x="16562" y="19798"/>
                  </a:lnTo>
                  <a:cubicBezTo>
                    <a:pt x="16568" y="19733"/>
                    <a:pt x="16573" y="19601"/>
                    <a:pt x="16539" y="19554"/>
                  </a:cubicBezTo>
                  <a:cubicBezTo>
                    <a:pt x="16562" y="19523"/>
                    <a:pt x="16574" y="19505"/>
                    <a:pt x="16597" y="19520"/>
                  </a:cubicBezTo>
                  <a:cubicBezTo>
                    <a:pt x="16644" y="19442"/>
                    <a:pt x="16806" y="19309"/>
                    <a:pt x="16741" y="19205"/>
                  </a:cubicBezTo>
                  <a:cubicBezTo>
                    <a:pt x="16704" y="19144"/>
                    <a:pt x="16767" y="18984"/>
                    <a:pt x="16806" y="18955"/>
                  </a:cubicBezTo>
                  <a:cubicBezTo>
                    <a:pt x="16858" y="18955"/>
                    <a:pt x="16966" y="19000"/>
                    <a:pt x="16994" y="18909"/>
                  </a:cubicBezTo>
                  <a:close/>
                  <a:moveTo>
                    <a:pt x="17082" y="15769"/>
                  </a:moveTo>
                  <a:cubicBezTo>
                    <a:pt x="17065" y="15769"/>
                    <a:pt x="17051" y="15769"/>
                    <a:pt x="17082" y="15769"/>
                  </a:cubicBezTo>
                  <a:cubicBezTo>
                    <a:pt x="17137" y="15769"/>
                    <a:pt x="17106" y="15769"/>
                    <a:pt x="17083" y="15769"/>
                  </a:cubicBezTo>
                  <a:cubicBezTo>
                    <a:pt x="17275" y="15768"/>
                    <a:pt x="17243" y="16089"/>
                    <a:pt x="17193" y="16059"/>
                  </a:cubicBezTo>
                  <a:cubicBezTo>
                    <a:pt x="17151" y="16034"/>
                    <a:pt x="17029" y="15770"/>
                    <a:pt x="17082" y="15769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09" name="Google Shape;1009;p14"/>
            <p:cNvSpPr/>
            <p:nvPr/>
          </p:nvSpPr>
          <p:spPr>
            <a:xfrm>
              <a:off x="13305617" y="9169652"/>
              <a:ext cx="2563648" cy="2254468"/>
            </a:xfrm>
            <a:custGeom>
              <a:avLst/>
              <a:gdLst/>
              <a:ahLst/>
              <a:cxnLst/>
              <a:rect l="l" t="t" r="r" b="b"/>
              <a:pathLst>
                <a:path w="2563648" h="2254468" extrusionOk="0">
                  <a:moveTo>
                    <a:pt x="1254647" y="1973181"/>
                  </a:moveTo>
                  <a:cubicBezTo>
                    <a:pt x="1234669" y="1970897"/>
                    <a:pt x="1171452" y="2144654"/>
                    <a:pt x="1100918" y="2110498"/>
                  </a:cubicBezTo>
                  <a:cubicBezTo>
                    <a:pt x="1069216" y="2095207"/>
                    <a:pt x="1093134" y="2031761"/>
                    <a:pt x="1097167" y="2008130"/>
                  </a:cubicBezTo>
                  <a:cubicBezTo>
                    <a:pt x="1108141" y="1945280"/>
                    <a:pt x="1172671" y="1989563"/>
                    <a:pt x="1215722" y="1984400"/>
                  </a:cubicBezTo>
                  <a:cubicBezTo>
                    <a:pt x="1203623" y="1985890"/>
                    <a:pt x="1229416" y="1982812"/>
                    <a:pt x="1215722" y="1984400"/>
                  </a:cubicBezTo>
                  <a:cubicBezTo>
                    <a:pt x="1228291" y="1979237"/>
                    <a:pt x="1241234" y="1975464"/>
                    <a:pt x="1254647" y="1973181"/>
                  </a:cubicBezTo>
                  <a:close/>
                  <a:moveTo>
                    <a:pt x="2407625" y="1581175"/>
                  </a:moveTo>
                  <a:cubicBezTo>
                    <a:pt x="2415638" y="1580252"/>
                    <a:pt x="2413993" y="1583002"/>
                    <a:pt x="2413892" y="1589369"/>
                  </a:cubicBezTo>
                  <a:cubicBezTo>
                    <a:pt x="2413735" y="1597907"/>
                    <a:pt x="2414536" y="1605070"/>
                    <a:pt x="2422377" y="1609918"/>
                  </a:cubicBezTo>
                  <a:cubicBezTo>
                    <a:pt x="2436171" y="1618437"/>
                    <a:pt x="2451224" y="1621096"/>
                    <a:pt x="2451009" y="1640795"/>
                  </a:cubicBezTo>
                  <a:cubicBezTo>
                    <a:pt x="2450795" y="1659100"/>
                    <a:pt x="2441151" y="1674241"/>
                    <a:pt x="2433953" y="1690339"/>
                  </a:cubicBezTo>
                  <a:cubicBezTo>
                    <a:pt x="2430734" y="1697557"/>
                    <a:pt x="2428373" y="1705462"/>
                    <a:pt x="2432923" y="1712679"/>
                  </a:cubicBezTo>
                  <a:cubicBezTo>
                    <a:pt x="2437101" y="1719281"/>
                    <a:pt x="2445128" y="1721524"/>
                    <a:pt x="2450709" y="1715193"/>
                  </a:cubicBezTo>
                  <a:cubicBezTo>
                    <a:pt x="2441465" y="1725666"/>
                    <a:pt x="2454544" y="1710906"/>
                    <a:pt x="2450709" y="1715193"/>
                  </a:cubicBezTo>
                  <a:cubicBezTo>
                    <a:pt x="2455316" y="1710020"/>
                    <a:pt x="2460525" y="1700578"/>
                    <a:pt x="2459852" y="1693415"/>
                  </a:cubicBezTo>
                  <a:cubicBezTo>
                    <a:pt x="2470069" y="1690376"/>
                    <a:pt x="2467865" y="1709170"/>
                    <a:pt x="2466992" y="1714868"/>
                  </a:cubicBezTo>
                  <a:cubicBezTo>
                    <a:pt x="2465361" y="1725685"/>
                    <a:pt x="2459738" y="1734620"/>
                    <a:pt x="2457134" y="1745003"/>
                  </a:cubicBezTo>
                  <a:cubicBezTo>
                    <a:pt x="2454386" y="1756110"/>
                    <a:pt x="2464231" y="1763399"/>
                    <a:pt x="2472945" y="1767867"/>
                  </a:cubicBezTo>
                  <a:cubicBezTo>
                    <a:pt x="2490788" y="1777020"/>
                    <a:pt x="2504839" y="1774614"/>
                    <a:pt x="2521480" y="1764792"/>
                  </a:cubicBezTo>
                  <a:cubicBezTo>
                    <a:pt x="2535073" y="1756779"/>
                    <a:pt x="2549897" y="1748259"/>
                    <a:pt x="2563648" y="1761048"/>
                  </a:cubicBezTo>
                  <a:cubicBezTo>
                    <a:pt x="2553117" y="1767994"/>
                    <a:pt x="2546134" y="1779245"/>
                    <a:pt x="2538450" y="1788940"/>
                  </a:cubicBezTo>
                  <a:cubicBezTo>
                    <a:pt x="2530165" y="1799432"/>
                    <a:pt x="2520078" y="1808621"/>
                    <a:pt x="2509289" y="1816453"/>
                  </a:cubicBezTo>
                  <a:cubicBezTo>
                    <a:pt x="2488370" y="1831647"/>
                    <a:pt x="2463902" y="1836441"/>
                    <a:pt x="2440764" y="1846968"/>
                  </a:cubicBezTo>
                  <a:cubicBezTo>
                    <a:pt x="2436629" y="1848832"/>
                    <a:pt x="2431077" y="1850821"/>
                    <a:pt x="2429804" y="1855832"/>
                  </a:cubicBezTo>
                  <a:cubicBezTo>
                    <a:pt x="2428530" y="1860824"/>
                    <a:pt x="2431020" y="1865961"/>
                    <a:pt x="2427271" y="1870357"/>
                  </a:cubicBezTo>
                  <a:cubicBezTo>
                    <a:pt x="2420603" y="1878153"/>
                    <a:pt x="2408756" y="1883200"/>
                    <a:pt x="2401043" y="1890471"/>
                  </a:cubicBezTo>
                  <a:cubicBezTo>
                    <a:pt x="2392272" y="1898738"/>
                    <a:pt x="2384001" y="1907583"/>
                    <a:pt x="2374257" y="1914710"/>
                  </a:cubicBezTo>
                  <a:cubicBezTo>
                    <a:pt x="2363096" y="1922832"/>
                    <a:pt x="2350061" y="1928457"/>
                    <a:pt x="2338328" y="1935765"/>
                  </a:cubicBezTo>
                  <a:cubicBezTo>
                    <a:pt x="2320742" y="1946745"/>
                    <a:pt x="2303042" y="1959208"/>
                    <a:pt x="2284012" y="1967637"/>
                  </a:cubicBezTo>
                  <a:cubicBezTo>
                    <a:pt x="2276528" y="1970966"/>
                    <a:pt x="2259930" y="1967058"/>
                    <a:pt x="2257154" y="1957580"/>
                  </a:cubicBezTo>
                  <a:lnTo>
                    <a:pt x="2260238" y="1951438"/>
                  </a:lnTo>
                  <a:lnTo>
                    <a:pt x="2244492" y="1965247"/>
                  </a:lnTo>
                  <a:cubicBezTo>
                    <a:pt x="2240228" y="1969836"/>
                    <a:pt x="2236951" y="1975109"/>
                    <a:pt x="2234610" y="1983211"/>
                  </a:cubicBezTo>
                  <a:cubicBezTo>
                    <a:pt x="2233041" y="1988638"/>
                    <a:pt x="2231295" y="1989767"/>
                    <a:pt x="2227094" y="1992705"/>
                  </a:cubicBezTo>
                  <a:cubicBezTo>
                    <a:pt x="2212873" y="2002616"/>
                    <a:pt x="2198727" y="2012528"/>
                    <a:pt x="2184531" y="2022455"/>
                  </a:cubicBezTo>
                  <a:cubicBezTo>
                    <a:pt x="2155784" y="2042510"/>
                    <a:pt x="2127062" y="2062596"/>
                    <a:pt x="2098341" y="2082682"/>
                  </a:cubicBezTo>
                  <a:cubicBezTo>
                    <a:pt x="2098543" y="2082543"/>
                    <a:pt x="2105679" y="2091496"/>
                    <a:pt x="2106464" y="2092424"/>
                  </a:cubicBezTo>
                  <a:cubicBezTo>
                    <a:pt x="2109602" y="2096181"/>
                    <a:pt x="2099505" y="2100542"/>
                    <a:pt x="2097404" y="2101485"/>
                  </a:cubicBezTo>
                  <a:cubicBezTo>
                    <a:pt x="2090876" y="2104392"/>
                    <a:pt x="2083967" y="2104284"/>
                    <a:pt x="2076907" y="2104840"/>
                  </a:cubicBezTo>
                  <a:cubicBezTo>
                    <a:pt x="2066481" y="2105737"/>
                    <a:pt x="2056941" y="2109093"/>
                    <a:pt x="2047097" y="2112417"/>
                  </a:cubicBezTo>
                  <a:cubicBezTo>
                    <a:pt x="2031383" y="2117752"/>
                    <a:pt x="2011391" y="2120303"/>
                    <a:pt x="1998359" y="2131235"/>
                  </a:cubicBezTo>
                  <a:cubicBezTo>
                    <a:pt x="1983277" y="2143915"/>
                    <a:pt x="1971080" y="2160027"/>
                    <a:pt x="1955846" y="2172768"/>
                  </a:cubicBezTo>
                  <a:cubicBezTo>
                    <a:pt x="1921456" y="2201498"/>
                    <a:pt x="1883220" y="2222790"/>
                    <a:pt x="1844351" y="2244561"/>
                  </a:cubicBezTo>
                  <a:cubicBezTo>
                    <a:pt x="1826839" y="2254349"/>
                    <a:pt x="1805988" y="2257303"/>
                    <a:pt x="1786351" y="2251535"/>
                  </a:cubicBezTo>
                  <a:cubicBezTo>
                    <a:pt x="1777975" y="2249076"/>
                    <a:pt x="1770535" y="2244407"/>
                    <a:pt x="1763475" y="2239350"/>
                  </a:cubicBezTo>
                  <a:cubicBezTo>
                    <a:pt x="1762285" y="2236969"/>
                    <a:pt x="1763475" y="2231233"/>
                    <a:pt x="1763475" y="2228480"/>
                  </a:cubicBezTo>
                  <a:cubicBezTo>
                    <a:pt x="1745786" y="2231588"/>
                    <a:pt x="1731742" y="2231449"/>
                    <a:pt x="1713699" y="2230305"/>
                  </a:cubicBezTo>
                  <a:cubicBezTo>
                    <a:pt x="1714332" y="2230336"/>
                    <a:pt x="1722480" y="2216404"/>
                    <a:pt x="1725921" y="2214966"/>
                  </a:cubicBezTo>
                  <a:cubicBezTo>
                    <a:pt x="1737663" y="2210064"/>
                    <a:pt x="1742699" y="2203833"/>
                    <a:pt x="1751227" y="2194926"/>
                  </a:cubicBezTo>
                  <a:cubicBezTo>
                    <a:pt x="1760868" y="2184860"/>
                    <a:pt x="1775140" y="2179510"/>
                    <a:pt x="1786907" y="2172397"/>
                  </a:cubicBezTo>
                  <a:cubicBezTo>
                    <a:pt x="1801509" y="2163537"/>
                    <a:pt x="1816110" y="2154754"/>
                    <a:pt x="1830787" y="2146002"/>
                  </a:cubicBezTo>
                  <a:cubicBezTo>
                    <a:pt x="1842605" y="2138982"/>
                    <a:pt x="1854397" y="2132101"/>
                    <a:pt x="1865759" y="2124370"/>
                  </a:cubicBezTo>
                  <a:cubicBezTo>
                    <a:pt x="1877830" y="2116190"/>
                    <a:pt x="1892431" y="2114180"/>
                    <a:pt x="1905893" y="2109355"/>
                  </a:cubicBezTo>
                  <a:cubicBezTo>
                    <a:pt x="1937576" y="2098037"/>
                    <a:pt x="1968296" y="2082651"/>
                    <a:pt x="1999169" y="2069292"/>
                  </a:cubicBezTo>
                  <a:cubicBezTo>
                    <a:pt x="2010303" y="2064483"/>
                    <a:pt x="2021007" y="2058931"/>
                    <a:pt x="2031509" y="2052855"/>
                  </a:cubicBezTo>
                  <a:cubicBezTo>
                    <a:pt x="2040012" y="2047937"/>
                    <a:pt x="2051020" y="2045912"/>
                    <a:pt x="2058864" y="2040469"/>
                  </a:cubicBezTo>
                  <a:cubicBezTo>
                    <a:pt x="2063394" y="2037315"/>
                    <a:pt x="2067974" y="2032784"/>
                    <a:pt x="2072150" y="2029753"/>
                  </a:cubicBezTo>
                  <a:cubicBezTo>
                    <a:pt x="2081690" y="2022888"/>
                    <a:pt x="2086776" y="2011167"/>
                    <a:pt x="2095304" y="2003328"/>
                  </a:cubicBezTo>
                  <a:cubicBezTo>
                    <a:pt x="2103933" y="1995333"/>
                    <a:pt x="2115827" y="1990555"/>
                    <a:pt x="2126885" y="1986922"/>
                  </a:cubicBezTo>
                  <a:cubicBezTo>
                    <a:pt x="2137868" y="1983303"/>
                    <a:pt x="2145206" y="1975433"/>
                    <a:pt x="2154088" y="1967980"/>
                  </a:cubicBezTo>
                  <a:cubicBezTo>
                    <a:pt x="2162262" y="1961083"/>
                    <a:pt x="2163097" y="1949780"/>
                    <a:pt x="2172587" y="1943425"/>
                  </a:cubicBezTo>
                  <a:cubicBezTo>
                    <a:pt x="2184936" y="1935152"/>
                    <a:pt x="2199840" y="1929740"/>
                    <a:pt x="2213252" y="1923308"/>
                  </a:cubicBezTo>
                  <a:cubicBezTo>
                    <a:pt x="2209937" y="1937209"/>
                    <a:pt x="2206597" y="1951095"/>
                    <a:pt x="2203257" y="1964995"/>
                  </a:cubicBezTo>
                  <a:cubicBezTo>
                    <a:pt x="2214011" y="1960341"/>
                    <a:pt x="2224716" y="1955671"/>
                    <a:pt x="2235445" y="1951033"/>
                  </a:cubicBezTo>
                  <a:cubicBezTo>
                    <a:pt x="2241949" y="1948195"/>
                    <a:pt x="2245384" y="1946058"/>
                    <a:pt x="2248582" y="1945743"/>
                  </a:cubicBezTo>
                  <a:lnTo>
                    <a:pt x="2260269" y="1951376"/>
                  </a:lnTo>
                  <a:lnTo>
                    <a:pt x="2261068" y="1949785"/>
                  </a:lnTo>
                  <a:cubicBezTo>
                    <a:pt x="2269813" y="1941165"/>
                    <a:pt x="2290007" y="1931003"/>
                    <a:pt x="2294257" y="1927680"/>
                  </a:cubicBezTo>
                  <a:cubicBezTo>
                    <a:pt x="2305332" y="1919033"/>
                    <a:pt x="2324420" y="1909374"/>
                    <a:pt x="2324806" y="1893076"/>
                  </a:cubicBezTo>
                  <a:cubicBezTo>
                    <a:pt x="2325321" y="1873848"/>
                    <a:pt x="2288648" y="1865383"/>
                    <a:pt x="2292368" y="1847186"/>
                  </a:cubicBezTo>
                  <a:cubicBezTo>
                    <a:pt x="2295330" y="1833004"/>
                    <a:pt x="2322746" y="1832588"/>
                    <a:pt x="2332862" y="1827198"/>
                  </a:cubicBezTo>
                  <a:cubicBezTo>
                    <a:pt x="2350104" y="1817991"/>
                    <a:pt x="2359619" y="1803900"/>
                    <a:pt x="2373012" y="1790297"/>
                  </a:cubicBezTo>
                  <a:cubicBezTo>
                    <a:pt x="2406638" y="1756073"/>
                    <a:pt x="2408212" y="1714090"/>
                    <a:pt x="2401902" y="1669031"/>
                  </a:cubicBezTo>
                  <a:cubicBezTo>
                    <a:pt x="2399655" y="1653095"/>
                    <a:pt x="2390741" y="1628657"/>
                    <a:pt x="2402360" y="1615815"/>
                  </a:cubicBezTo>
                  <a:cubicBezTo>
                    <a:pt x="2408384" y="1609122"/>
                    <a:pt x="2403333" y="1593276"/>
                    <a:pt x="2402288" y="1585299"/>
                  </a:cubicBezTo>
                  <a:cubicBezTo>
                    <a:pt x="2401701" y="1580741"/>
                    <a:pt x="2401043" y="1581971"/>
                    <a:pt x="2407625" y="1581175"/>
                  </a:cubicBezTo>
                  <a:close/>
                  <a:moveTo>
                    <a:pt x="34707" y="1200693"/>
                  </a:moveTo>
                  <a:lnTo>
                    <a:pt x="34750" y="1200774"/>
                  </a:lnTo>
                  <a:lnTo>
                    <a:pt x="34787" y="1200930"/>
                  </a:lnTo>
                  <a:close/>
                  <a:moveTo>
                    <a:pt x="31385" y="1194453"/>
                  </a:moveTo>
                  <a:cubicBezTo>
                    <a:pt x="32229" y="1194676"/>
                    <a:pt x="33068" y="1196203"/>
                    <a:pt x="33938" y="1198421"/>
                  </a:cubicBezTo>
                  <a:lnTo>
                    <a:pt x="34707" y="1200693"/>
                  </a:lnTo>
                  <a:close/>
                  <a:moveTo>
                    <a:pt x="1790091" y="1149658"/>
                  </a:moveTo>
                  <a:cubicBezTo>
                    <a:pt x="1790346" y="1150151"/>
                    <a:pt x="1795112" y="1159776"/>
                    <a:pt x="1791805" y="1153148"/>
                  </a:cubicBezTo>
                  <a:cubicBezTo>
                    <a:pt x="1790422" y="1150343"/>
                    <a:pt x="1790006" y="1149493"/>
                    <a:pt x="1790091" y="1149658"/>
                  </a:cubicBezTo>
                  <a:close/>
                  <a:moveTo>
                    <a:pt x="105467" y="1010569"/>
                  </a:moveTo>
                  <a:lnTo>
                    <a:pt x="112048" y="1010569"/>
                  </a:lnTo>
                  <a:lnTo>
                    <a:pt x="105917" y="1014918"/>
                  </a:lnTo>
                  <a:lnTo>
                    <a:pt x="105623" y="1013386"/>
                  </a:lnTo>
                  <a:close/>
                  <a:moveTo>
                    <a:pt x="105140" y="1004675"/>
                  </a:moveTo>
                  <a:lnTo>
                    <a:pt x="105467" y="1010569"/>
                  </a:lnTo>
                  <a:lnTo>
                    <a:pt x="104920" y="1010569"/>
                  </a:lnTo>
                  <a:cubicBezTo>
                    <a:pt x="105131" y="1004959"/>
                    <a:pt x="105113" y="1003600"/>
                    <a:pt x="105140" y="1004675"/>
                  </a:cubicBezTo>
                  <a:close/>
                  <a:moveTo>
                    <a:pt x="1478044" y="444587"/>
                  </a:moveTo>
                  <a:cubicBezTo>
                    <a:pt x="1483293" y="447704"/>
                    <a:pt x="1487831" y="463273"/>
                    <a:pt x="1493634" y="498235"/>
                  </a:cubicBezTo>
                  <a:cubicBezTo>
                    <a:pt x="1499356" y="533284"/>
                    <a:pt x="1502826" y="568730"/>
                    <a:pt x="1508547" y="603680"/>
                  </a:cubicBezTo>
                  <a:cubicBezTo>
                    <a:pt x="1515113" y="643793"/>
                    <a:pt x="1526368" y="611524"/>
                    <a:pt x="1548035" y="613311"/>
                  </a:cubicBezTo>
                  <a:cubicBezTo>
                    <a:pt x="1600841" y="617382"/>
                    <a:pt x="1566794" y="831748"/>
                    <a:pt x="1593056" y="865805"/>
                  </a:cubicBezTo>
                  <a:cubicBezTo>
                    <a:pt x="1606844" y="883776"/>
                    <a:pt x="1691540" y="900953"/>
                    <a:pt x="1680097" y="934910"/>
                  </a:cubicBezTo>
                  <a:cubicBezTo>
                    <a:pt x="1674657" y="950697"/>
                    <a:pt x="1711518" y="1032214"/>
                    <a:pt x="1709173" y="1034696"/>
                  </a:cubicBezTo>
                  <a:cubicBezTo>
                    <a:pt x="1710580" y="1028838"/>
                    <a:pt x="1711893" y="1022980"/>
                    <a:pt x="1713300" y="1017122"/>
                  </a:cubicBezTo>
                  <a:cubicBezTo>
                    <a:pt x="1754757" y="1015533"/>
                    <a:pt x="1737030" y="1069050"/>
                    <a:pt x="1742376" y="1090398"/>
                  </a:cubicBezTo>
                  <a:cubicBezTo>
                    <a:pt x="1749598" y="1119092"/>
                    <a:pt x="1779800" y="1128822"/>
                    <a:pt x="1791805" y="1153148"/>
                  </a:cubicBezTo>
                  <a:cubicBezTo>
                    <a:pt x="1809345" y="1188595"/>
                    <a:pt x="1812159" y="1242112"/>
                    <a:pt x="1788241" y="1275771"/>
                  </a:cubicBezTo>
                  <a:cubicBezTo>
                    <a:pt x="1780175" y="1287189"/>
                    <a:pt x="1791618" y="1331075"/>
                    <a:pt x="1790023" y="1346664"/>
                  </a:cubicBezTo>
                  <a:cubicBezTo>
                    <a:pt x="1785240" y="1391741"/>
                    <a:pt x="1723711" y="1418946"/>
                    <a:pt x="1717145" y="1464024"/>
                  </a:cubicBezTo>
                  <a:cubicBezTo>
                    <a:pt x="1712080" y="1498974"/>
                    <a:pt x="1664996" y="1546633"/>
                    <a:pt x="1635920" y="1564207"/>
                  </a:cubicBezTo>
                  <a:cubicBezTo>
                    <a:pt x="1548128" y="1617526"/>
                    <a:pt x="1491571" y="1721382"/>
                    <a:pt x="1427416" y="1798530"/>
                  </a:cubicBezTo>
                  <a:cubicBezTo>
                    <a:pt x="1398246" y="1833580"/>
                    <a:pt x="1351067" y="1822956"/>
                    <a:pt x="1310736" y="1840232"/>
                  </a:cubicBezTo>
                  <a:cubicBezTo>
                    <a:pt x="1295729" y="1846686"/>
                    <a:pt x="1237201" y="1890075"/>
                    <a:pt x="1225008" y="1888884"/>
                  </a:cubicBezTo>
                  <a:cubicBezTo>
                    <a:pt x="1198746" y="1886600"/>
                    <a:pt x="1203529" y="1845594"/>
                    <a:pt x="1201091" y="1835863"/>
                  </a:cubicBezTo>
                  <a:cubicBezTo>
                    <a:pt x="1199308" y="1828714"/>
                    <a:pt x="1124930" y="1876274"/>
                    <a:pt x="1114612" y="1874487"/>
                  </a:cubicBezTo>
                  <a:cubicBezTo>
                    <a:pt x="1087881" y="1869820"/>
                    <a:pt x="1035356" y="1848473"/>
                    <a:pt x="1012471" y="1832587"/>
                  </a:cubicBezTo>
                  <a:cubicBezTo>
                    <a:pt x="978330" y="1808658"/>
                    <a:pt x="1024664" y="1760900"/>
                    <a:pt x="1016316" y="1729425"/>
                  </a:cubicBezTo>
                  <a:cubicBezTo>
                    <a:pt x="1010970" y="1708673"/>
                    <a:pt x="972139" y="1715425"/>
                    <a:pt x="971295" y="1709468"/>
                  </a:cubicBezTo>
                  <a:cubicBezTo>
                    <a:pt x="970170" y="1701624"/>
                    <a:pt x="1025696" y="1654461"/>
                    <a:pt x="994650" y="1640660"/>
                  </a:cubicBezTo>
                  <a:cubicBezTo>
                    <a:pt x="998964" y="1642546"/>
                    <a:pt x="940156" y="1694773"/>
                    <a:pt x="918583" y="1693283"/>
                  </a:cubicBezTo>
                  <a:cubicBezTo>
                    <a:pt x="935091" y="1669255"/>
                    <a:pt x="960978" y="1653965"/>
                    <a:pt x="980206" y="1626362"/>
                  </a:cubicBezTo>
                  <a:cubicBezTo>
                    <a:pt x="995119" y="1605114"/>
                    <a:pt x="1001028" y="1582178"/>
                    <a:pt x="1012189" y="1563115"/>
                  </a:cubicBezTo>
                  <a:cubicBezTo>
                    <a:pt x="983113" y="1613157"/>
                    <a:pt x="913987" y="1639369"/>
                    <a:pt x="871780" y="1677496"/>
                  </a:cubicBezTo>
                  <a:cubicBezTo>
                    <a:pt x="870467" y="1658532"/>
                    <a:pt x="879189" y="1605114"/>
                    <a:pt x="864370" y="1587540"/>
                  </a:cubicBezTo>
                  <a:cubicBezTo>
                    <a:pt x="853865" y="1574930"/>
                    <a:pt x="858367" y="1544151"/>
                    <a:pt x="848050" y="1539583"/>
                  </a:cubicBezTo>
                  <a:cubicBezTo>
                    <a:pt x="790085" y="1513867"/>
                    <a:pt x="735591" y="1501059"/>
                    <a:pt x="672936" y="1504435"/>
                  </a:cubicBezTo>
                  <a:cubicBezTo>
                    <a:pt x="593774" y="1508506"/>
                    <a:pt x="514424" y="1554278"/>
                    <a:pt x="436951" y="1567980"/>
                  </a:cubicBezTo>
                  <a:cubicBezTo>
                    <a:pt x="398120" y="1574930"/>
                    <a:pt x="394181" y="1620604"/>
                    <a:pt x="351598" y="1622192"/>
                  </a:cubicBezTo>
                  <a:cubicBezTo>
                    <a:pt x="315300" y="1623682"/>
                    <a:pt x="278626" y="1617923"/>
                    <a:pt x="242234" y="1619511"/>
                  </a:cubicBezTo>
                  <a:cubicBezTo>
                    <a:pt x="183425" y="1621994"/>
                    <a:pt x="134746" y="1676106"/>
                    <a:pt x="71998" y="1682858"/>
                  </a:cubicBezTo>
                  <a:cubicBezTo>
                    <a:pt x="47987" y="1685440"/>
                    <a:pt x="-6883" y="1641554"/>
                    <a:pt x="715" y="1616136"/>
                  </a:cubicBezTo>
                  <a:cubicBezTo>
                    <a:pt x="5310" y="1601044"/>
                    <a:pt x="31385" y="1606504"/>
                    <a:pt x="43016" y="1583767"/>
                  </a:cubicBezTo>
                  <a:cubicBezTo>
                    <a:pt x="67777" y="1535810"/>
                    <a:pt x="70122" y="1504038"/>
                    <a:pt x="60086" y="1453598"/>
                  </a:cubicBezTo>
                  <a:cubicBezTo>
                    <a:pt x="52676" y="1416861"/>
                    <a:pt x="72842" y="1384890"/>
                    <a:pt x="60086" y="1346962"/>
                  </a:cubicBezTo>
                  <a:cubicBezTo>
                    <a:pt x="54740" y="1331249"/>
                    <a:pt x="46017" y="1254548"/>
                    <a:pt x="38429" y="1216258"/>
                  </a:cubicBezTo>
                  <a:lnTo>
                    <a:pt x="34787" y="1200930"/>
                  </a:lnTo>
                  <a:lnTo>
                    <a:pt x="36685" y="1206541"/>
                  </a:lnTo>
                  <a:cubicBezTo>
                    <a:pt x="38631" y="1212523"/>
                    <a:pt x="40859" y="1218828"/>
                    <a:pt x="43672" y="1220566"/>
                  </a:cubicBezTo>
                  <a:cubicBezTo>
                    <a:pt x="51551" y="1225431"/>
                    <a:pt x="48268" y="1197630"/>
                    <a:pt x="48174" y="1198027"/>
                  </a:cubicBezTo>
                  <a:cubicBezTo>
                    <a:pt x="50332" y="1187503"/>
                    <a:pt x="65620" y="1244693"/>
                    <a:pt x="76969" y="1231091"/>
                  </a:cubicBezTo>
                  <a:cubicBezTo>
                    <a:pt x="108390" y="1193261"/>
                    <a:pt x="33918" y="1141532"/>
                    <a:pt x="80346" y="1093376"/>
                  </a:cubicBezTo>
                  <a:cubicBezTo>
                    <a:pt x="91601" y="1081685"/>
                    <a:pt x="87398" y="1040952"/>
                    <a:pt x="96899" y="1021316"/>
                  </a:cubicBezTo>
                  <a:lnTo>
                    <a:pt x="105917" y="1014918"/>
                  </a:lnTo>
                  <a:lnTo>
                    <a:pt x="108006" y="1025802"/>
                  </a:lnTo>
                  <a:cubicBezTo>
                    <a:pt x="109299" y="1029347"/>
                    <a:pt x="111181" y="1031692"/>
                    <a:pt x="113924" y="1031022"/>
                  </a:cubicBezTo>
                  <a:cubicBezTo>
                    <a:pt x="142156" y="1023874"/>
                    <a:pt x="194587" y="968172"/>
                    <a:pt x="220474" y="949506"/>
                  </a:cubicBezTo>
                  <a:cubicBezTo>
                    <a:pt x="245142" y="931832"/>
                    <a:pt x="272436" y="945931"/>
                    <a:pt x="301324" y="931733"/>
                  </a:cubicBezTo>
                  <a:cubicBezTo>
                    <a:pt x="311079" y="926967"/>
                    <a:pt x="347565" y="906017"/>
                    <a:pt x="358351" y="906811"/>
                  </a:cubicBezTo>
                  <a:cubicBezTo>
                    <a:pt x="438264" y="912471"/>
                    <a:pt x="440421" y="876131"/>
                    <a:pt x="483472" y="835918"/>
                  </a:cubicBezTo>
                  <a:cubicBezTo>
                    <a:pt x="488537" y="831153"/>
                    <a:pt x="550910" y="718658"/>
                    <a:pt x="554756" y="726303"/>
                  </a:cubicBezTo>
                  <a:cubicBezTo>
                    <a:pt x="561415" y="743381"/>
                    <a:pt x="567887" y="760260"/>
                    <a:pt x="575484" y="776940"/>
                  </a:cubicBezTo>
                  <a:cubicBezTo>
                    <a:pt x="577829" y="767409"/>
                    <a:pt x="580080" y="757778"/>
                    <a:pt x="582331" y="748146"/>
                  </a:cubicBezTo>
                  <a:cubicBezTo>
                    <a:pt x="594900" y="773862"/>
                    <a:pt x="556913" y="702672"/>
                    <a:pt x="603154" y="715778"/>
                  </a:cubicBezTo>
                  <a:cubicBezTo>
                    <a:pt x="634106" y="724516"/>
                    <a:pt x="616285" y="679835"/>
                    <a:pt x="642266" y="665935"/>
                  </a:cubicBezTo>
                  <a:cubicBezTo>
                    <a:pt x="675469" y="648162"/>
                    <a:pt x="800215" y="519681"/>
                    <a:pt x="803498" y="648261"/>
                  </a:cubicBezTo>
                  <a:cubicBezTo>
                    <a:pt x="803498" y="634956"/>
                    <a:pt x="879002" y="651141"/>
                    <a:pt x="873656" y="635254"/>
                  </a:cubicBezTo>
                  <a:cubicBezTo>
                    <a:pt x="860993" y="597226"/>
                    <a:pt x="906484" y="541029"/>
                    <a:pt x="942407" y="517199"/>
                  </a:cubicBezTo>
                  <a:cubicBezTo>
                    <a:pt x="979737" y="492575"/>
                    <a:pt x="1058711" y="519781"/>
                    <a:pt x="992586" y="466264"/>
                  </a:cubicBezTo>
                  <a:cubicBezTo>
                    <a:pt x="983488" y="458916"/>
                    <a:pt x="1013784" y="448391"/>
                    <a:pt x="1025790" y="460505"/>
                  </a:cubicBezTo>
                  <a:cubicBezTo>
                    <a:pt x="1039765" y="474306"/>
                    <a:pt x="1055991" y="484831"/>
                    <a:pt x="1074562" y="492079"/>
                  </a:cubicBezTo>
                  <a:cubicBezTo>
                    <a:pt x="1079346" y="494362"/>
                    <a:pt x="1132433" y="513923"/>
                    <a:pt x="1136654" y="513029"/>
                  </a:cubicBezTo>
                  <a:cubicBezTo>
                    <a:pt x="1164042" y="506774"/>
                    <a:pt x="1185427" y="479171"/>
                    <a:pt x="1209344" y="510547"/>
                  </a:cubicBezTo>
                  <a:cubicBezTo>
                    <a:pt x="1223226" y="528915"/>
                    <a:pt x="1161134" y="561681"/>
                    <a:pt x="1161134" y="585510"/>
                  </a:cubicBezTo>
                  <a:cubicBezTo>
                    <a:pt x="1161134" y="634063"/>
                    <a:pt x="1117051" y="631581"/>
                    <a:pt x="1159071" y="679537"/>
                  </a:cubicBezTo>
                  <a:cubicBezTo>
                    <a:pt x="1172014" y="694332"/>
                    <a:pt x="1226790" y="729282"/>
                    <a:pt x="1244799" y="738218"/>
                  </a:cubicBezTo>
                  <a:cubicBezTo>
                    <a:pt x="1281097" y="756288"/>
                    <a:pt x="1298730" y="807025"/>
                    <a:pt x="1348347" y="782997"/>
                  </a:cubicBezTo>
                  <a:cubicBezTo>
                    <a:pt x="1401341" y="757380"/>
                    <a:pt x="1405468" y="645580"/>
                    <a:pt x="1410158" y="597028"/>
                  </a:cubicBezTo>
                  <a:cubicBezTo>
                    <a:pt x="1412408" y="573397"/>
                    <a:pt x="1424133" y="518986"/>
                    <a:pt x="1436701" y="500618"/>
                  </a:cubicBezTo>
                  <a:cubicBezTo>
                    <a:pt x="1458567" y="468783"/>
                    <a:pt x="1469294" y="439392"/>
                    <a:pt x="1478044" y="444587"/>
                  </a:cubicBezTo>
                  <a:close/>
                  <a:moveTo>
                    <a:pt x="1818349" y="190834"/>
                  </a:moveTo>
                  <a:cubicBezTo>
                    <a:pt x="1810752" y="187856"/>
                    <a:pt x="1842079" y="200068"/>
                    <a:pt x="1818349" y="190834"/>
                  </a:cubicBezTo>
                  <a:close/>
                  <a:moveTo>
                    <a:pt x="1864590" y="18964"/>
                  </a:moveTo>
                  <a:cubicBezTo>
                    <a:pt x="1893853" y="32269"/>
                    <a:pt x="2019068" y="94524"/>
                    <a:pt x="1967951" y="139800"/>
                  </a:cubicBezTo>
                  <a:cubicBezTo>
                    <a:pt x="1961479" y="133147"/>
                    <a:pt x="1958571" y="124708"/>
                    <a:pt x="1959322" y="114481"/>
                  </a:cubicBezTo>
                  <a:cubicBezTo>
                    <a:pt x="1960916" y="167204"/>
                    <a:pt x="1858493" y="206423"/>
                    <a:pt x="1818349" y="190834"/>
                  </a:cubicBezTo>
                  <a:cubicBezTo>
                    <a:pt x="1810752" y="187856"/>
                    <a:pt x="1766481" y="172466"/>
                    <a:pt x="1769576" y="163728"/>
                  </a:cubicBezTo>
                  <a:cubicBezTo>
                    <a:pt x="1828760" y="158367"/>
                    <a:pt x="1859712" y="157275"/>
                    <a:pt x="1911111" y="134835"/>
                  </a:cubicBezTo>
                  <a:cubicBezTo>
                    <a:pt x="1919928" y="130963"/>
                    <a:pt x="1923961" y="58382"/>
                    <a:pt x="1956132" y="104949"/>
                  </a:cubicBezTo>
                  <a:cubicBezTo>
                    <a:pt x="1939062" y="59673"/>
                    <a:pt x="1881848" y="59971"/>
                    <a:pt x="1864590" y="18964"/>
                  </a:cubicBezTo>
                  <a:close/>
                  <a:moveTo>
                    <a:pt x="1431636" y="0"/>
                  </a:moveTo>
                  <a:cubicBezTo>
                    <a:pt x="1459587" y="3376"/>
                    <a:pt x="1606187" y="51035"/>
                    <a:pt x="1611908" y="76949"/>
                  </a:cubicBezTo>
                  <a:cubicBezTo>
                    <a:pt x="1635638" y="70396"/>
                    <a:pt x="1677283" y="125303"/>
                    <a:pt x="1665090" y="147048"/>
                  </a:cubicBezTo>
                  <a:cubicBezTo>
                    <a:pt x="1703639" y="143175"/>
                    <a:pt x="1762917" y="187955"/>
                    <a:pt x="1752693" y="228962"/>
                  </a:cubicBezTo>
                  <a:cubicBezTo>
                    <a:pt x="1739093" y="230947"/>
                    <a:pt x="1725118" y="228664"/>
                    <a:pt x="1711799" y="230947"/>
                  </a:cubicBezTo>
                  <a:cubicBezTo>
                    <a:pt x="1716958" y="245444"/>
                    <a:pt x="1769670" y="327060"/>
                    <a:pt x="1775298" y="328450"/>
                  </a:cubicBezTo>
                  <a:cubicBezTo>
                    <a:pt x="1792556" y="326464"/>
                    <a:pt x="1809439" y="335003"/>
                    <a:pt x="1800434" y="356350"/>
                  </a:cubicBezTo>
                  <a:cubicBezTo>
                    <a:pt x="1826509" y="356747"/>
                    <a:pt x="1893197" y="434888"/>
                    <a:pt x="1838046" y="434888"/>
                  </a:cubicBezTo>
                  <a:cubicBezTo>
                    <a:pt x="1788054" y="434888"/>
                    <a:pt x="1700825" y="391796"/>
                    <a:pt x="1677002" y="354662"/>
                  </a:cubicBezTo>
                  <a:cubicBezTo>
                    <a:pt x="1632262" y="298663"/>
                    <a:pt x="1604405" y="257756"/>
                    <a:pt x="1530870" y="309088"/>
                  </a:cubicBezTo>
                  <a:cubicBezTo>
                    <a:pt x="1561541" y="370548"/>
                    <a:pt x="1444768" y="367570"/>
                    <a:pt x="1411752" y="347017"/>
                  </a:cubicBezTo>
                  <a:cubicBezTo>
                    <a:pt x="1419537" y="314847"/>
                    <a:pt x="1434919" y="244054"/>
                    <a:pt x="1407719" y="220621"/>
                  </a:cubicBezTo>
                  <a:cubicBezTo>
                    <a:pt x="1444674" y="166906"/>
                    <a:pt x="1427603" y="64141"/>
                    <a:pt x="1431636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10" name="Google Shape;1010;p14"/>
            <p:cNvSpPr/>
            <p:nvPr/>
          </p:nvSpPr>
          <p:spPr>
            <a:xfrm>
              <a:off x="7587407" y="5126849"/>
              <a:ext cx="2382028" cy="2139519"/>
            </a:xfrm>
            <a:custGeom>
              <a:avLst/>
              <a:gdLst/>
              <a:ahLst/>
              <a:cxnLst/>
              <a:rect l="l" t="t" r="r" b="b"/>
              <a:pathLst>
                <a:path w="21519" h="21364" extrusionOk="0">
                  <a:moveTo>
                    <a:pt x="3010" y="6585"/>
                  </a:moveTo>
                  <a:cubicBezTo>
                    <a:pt x="2435" y="7097"/>
                    <a:pt x="992" y="7348"/>
                    <a:pt x="363" y="6890"/>
                  </a:cubicBezTo>
                  <a:cubicBezTo>
                    <a:pt x="444" y="6750"/>
                    <a:pt x="713" y="6786"/>
                    <a:pt x="499" y="6579"/>
                  </a:cubicBezTo>
                  <a:cubicBezTo>
                    <a:pt x="464" y="6545"/>
                    <a:pt x="118" y="6445"/>
                    <a:pt x="106" y="6460"/>
                  </a:cubicBezTo>
                  <a:cubicBezTo>
                    <a:pt x="240" y="6289"/>
                    <a:pt x="512" y="6444"/>
                    <a:pt x="654" y="6279"/>
                  </a:cubicBezTo>
                  <a:cubicBezTo>
                    <a:pt x="796" y="6113"/>
                    <a:pt x="-14" y="6151"/>
                    <a:pt x="0" y="6157"/>
                  </a:cubicBezTo>
                  <a:cubicBezTo>
                    <a:pt x="226" y="5657"/>
                    <a:pt x="953" y="5687"/>
                    <a:pt x="954" y="6266"/>
                  </a:cubicBezTo>
                  <a:cubicBezTo>
                    <a:pt x="1102" y="6190"/>
                    <a:pt x="1215" y="6074"/>
                    <a:pt x="1294" y="5918"/>
                  </a:cubicBezTo>
                  <a:cubicBezTo>
                    <a:pt x="1537" y="5893"/>
                    <a:pt x="2370" y="6107"/>
                    <a:pt x="2491" y="5816"/>
                  </a:cubicBezTo>
                  <a:cubicBezTo>
                    <a:pt x="2514" y="5759"/>
                    <a:pt x="3682" y="5987"/>
                    <a:pt x="3010" y="6585"/>
                  </a:cubicBezTo>
                  <a:cubicBezTo>
                    <a:pt x="2843" y="6734"/>
                    <a:pt x="3142" y="6468"/>
                    <a:pt x="3010" y="6585"/>
                  </a:cubicBezTo>
                  <a:close/>
                  <a:moveTo>
                    <a:pt x="11005" y="300"/>
                  </a:moveTo>
                  <a:cubicBezTo>
                    <a:pt x="11317" y="195"/>
                    <a:pt x="11825" y="280"/>
                    <a:pt x="12088" y="495"/>
                  </a:cubicBezTo>
                  <a:cubicBezTo>
                    <a:pt x="12051" y="428"/>
                    <a:pt x="12017" y="355"/>
                    <a:pt x="12030" y="274"/>
                  </a:cubicBezTo>
                  <a:cubicBezTo>
                    <a:pt x="12514" y="182"/>
                    <a:pt x="14125" y="719"/>
                    <a:pt x="14503" y="1064"/>
                  </a:cubicBezTo>
                  <a:cubicBezTo>
                    <a:pt x="14355" y="1090"/>
                    <a:pt x="13593" y="1487"/>
                    <a:pt x="13494" y="1113"/>
                  </a:cubicBezTo>
                  <a:cubicBezTo>
                    <a:pt x="13514" y="1074"/>
                    <a:pt x="13535" y="1036"/>
                    <a:pt x="13555" y="997"/>
                  </a:cubicBezTo>
                  <a:cubicBezTo>
                    <a:pt x="13092" y="666"/>
                    <a:pt x="12573" y="887"/>
                    <a:pt x="12439" y="1482"/>
                  </a:cubicBezTo>
                  <a:cubicBezTo>
                    <a:pt x="12305" y="1656"/>
                    <a:pt x="11018" y="988"/>
                    <a:pt x="11664" y="897"/>
                  </a:cubicBezTo>
                  <a:cubicBezTo>
                    <a:pt x="11583" y="891"/>
                    <a:pt x="10294" y="541"/>
                    <a:pt x="11005" y="300"/>
                  </a:cubicBezTo>
                  <a:cubicBezTo>
                    <a:pt x="11317" y="195"/>
                    <a:pt x="10790" y="373"/>
                    <a:pt x="11005" y="300"/>
                  </a:cubicBezTo>
                  <a:close/>
                  <a:moveTo>
                    <a:pt x="13416" y="415"/>
                  </a:moveTo>
                  <a:cubicBezTo>
                    <a:pt x="13177" y="380"/>
                    <a:pt x="12943" y="324"/>
                    <a:pt x="12720" y="200"/>
                  </a:cubicBezTo>
                  <a:cubicBezTo>
                    <a:pt x="13106" y="-111"/>
                    <a:pt x="14518" y="-25"/>
                    <a:pt x="14908" y="222"/>
                  </a:cubicBezTo>
                  <a:cubicBezTo>
                    <a:pt x="14603" y="635"/>
                    <a:pt x="13826" y="474"/>
                    <a:pt x="13416" y="415"/>
                  </a:cubicBezTo>
                  <a:cubicBezTo>
                    <a:pt x="13177" y="380"/>
                    <a:pt x="13560" y="435"/>
                    <a:pt x="13416" y="415"/>
                  </a:cubicBezTo>
                  <a:close/>
                  <a:moveTo>
                    <a:pt x="17057" y="21008"/>
                  </a:moveTo>
                  <a:cubicBezTo>
                    <a:pt x="17044" y="21058"/>
                    <a:pt x="17025" y="21102"/>
                    <a:pt x="16998" y="21143"/>
                  </a:cubicBezTo>
                  <a:cubicBezTo>
                    <a:pt x="16638" y="21123"/>
                    <a:pt x="16355" y="21046"/>
                    <a:pt x="15994" y="21031"/>
                  </a:cubicBezTo>
                  <a:cubicBezTo>
                    <a:pt x="15992" y="20975"/>
                    <a:pt x="15985" y="20922"/>
                    <a:pt x="15986" y="20864"/>
                  </a:cubicBezTo>
                  <a:cubicBezTo>
                    <a:pt x="16167" y="20818"/>
                    <a:pt x="16655" y="20912"/>
                    <a:pt x="16834" y="20976"/>
                  </a:cubicBezTo>
                  <a:cubicBezTo>
                    <a:pt x="16831" y="20995"/>
                    <a:pt x="16840" y="21021"/>
                    <a:pt x="16837" y="21040"/>
                  </a:cubicBezTo>
                  <a:cubicBezTo>
                    <a:pt x="16925" y="21067"/>
                    <a:pt x="16976" y="21002"/>
                    <a:pt x="17057" y="21008"/>
                  </a:cubicBezTo>
                  <a:cubicBezTo>
                    <a:pt x="17069" y="21052"/>
                    <a:pt x="16976" y="21002"/>
                    <a:pt x="17057" y="21008"/>
                  </a:cubicBezTo>
                  <a:close/>
                  <a:moveTo>
                    <a:pt x="15035" y="9329"/>
                  </a:moveTo>
                  <a:cubicBezTo>
                    <a:pt x="15040" y="9332"/>
                    <a:pt x="15043" y="9336"/>
                    <a:pt x="15046" y="9340"/>
                  </a:cubicBezTo>
                  <a:cubicBezTo>
                    <a:pt x="15083" y="9411"/>
                    <a:pt x="14747" y="9586"/>
                    <a:pt x="14719" y="9588"/>
                  </a:cubicBezTo>
                  <a:cubicBezTo>
                    <a:pt x="14509" y="9606"/>
                    <a:pt x="14814" y="9185"/>
                    <a:pt x="15035" y="9329"/>
                  </a:cubicBezTo>
                  <a:cubicBezTo>
                    <a:pt x="15040" y="9332"/>
                    <a:pt x="15025" y="9323"/>
                    <a:pt x="15035" y="9329"/>
                  </a:cubicBezTo>
                  <a:close/>
                  <a:moveTo>
                    <a:pt x="10464" y="17106"/>
                  </a:moveTo>
                  <a:lnTo>
                    <a:pt x="10453" y="17083"/>
                  </a:lnTo>
                  <a:cubicBezTo>
                    <a:pt x="10426" y="17405"/>
                    <a:pt x="10539" y="17595"/>
                    <a:pt x="10345" y="17882"/>
                  </a:cubicBezTo>
                  <a:cubicBezTo>
                    <a:pt x="9796" y="17382"/>
                    <a:pt x="10473" y="17289"/>
                    <a:pt x="10464" y="17106"/>
                  </a:cubicBezTo>
                  <a:cubicBezTo>
                    <a:pt x="10464" y="17106"/>
                    <a:pt x="10457" y="16967"/>
                    <a:pt x="10464" y="17106"/>
                  </a:cubicBezTo>
                  <a:close/>
                  <a:moveTo>
                    <a:pt x="10564" y="18237"/>
                  </a:moveTo>
                  <a:cubicBezTo>
                    <a:pt x="10602" y="18346"/>
                    <a:pt x="10551" y="18790"/>
                    <a:pt x="10530" y="18920"/>
                  </a:cubicBezTo>
                  <a:cubicBezTo>
                    <a:pt x="10485" y="19203"/>
                    <a:pt x="10300" y="18856"/>
                    <a:pt x="10290" y="19078"/>
                  </a:cubicBezTo>
                  <a:cubicBezTo>
                    <a:pt x="10271" y="19507"/>
                    <a:pt x="9961" y="18146"/>
                    <a:pt x="9970" y="18150"/>
                  </a:cubicBezTo>
                  <a:cubicBezTo>
                    <a:pt x="10234" y="18257"/>
                    <a:pt x="10411" y="17796"/>
                    <a:pt x="10564" y="18237"/>
                  </a:cubicBezTo>
                  <a:cubicBezTo>
                    <a:pt x="10578" y="18276"/>
                    <a:pt x="10539" y="18164"/>
                    <a:pt x="10564" y="18237"/>
                  </a:cubicBezTo>
                  <a:close/>
                  <a:moveTo>
                    <a:pt x="5029" y="10651"/>
                  </a:moveTo>
                  <a:cubicBezTo>
                    <a:pt x="5077" y="10532"/>
                    <a:pt x="5345" y="10601"/>
                    <a:pt x="5317" y="10393"/>
                  </a:cubicBezTo>
                  <a:cubicBezTo>
                    <a:pt x="5309" y="10405"/>
                    <a:pt x="5301" y="10411"/>
                    <a:pt x="5295" y="10424"/>
                  </a:cubicBezTo>
                  <a:cubicBezTo>
                    <a:pt x="5232" y="10439"/>
                    <a:pt x="5176" y="10423"/>
                    <a:pt x="5111" y="10424"/>
                  </a:cubicBezTo>
                  <a:cubicBezTo>
                    <a:pt x="5102" y="10395"/>
                    <a:pt x="5323" y="9733"/>
                    <a:pt x="5376" y="9698"/>
                  </a:cubicBezTo>
                  <a:cubicBezTo>
                    <a:pt x="5467" y="9638"/>
                    <a:pt x="5548" y="9315"/>
                    <a:pt x="5670" y="9337"/>
                  </a:cubicBezTo>
                  <a:cubicBezTo>
                    <a:pt x="5754" y="9352"/>
                    <a:pt x="6274" y="9294"/>
                    <a:pt x="6258" y="9415"/>
                  </a:cubicBezTo>
                  <a:cubicBezTo>
                    <a:pt x="6253" y="9452"/>
                    <a:pt x="5825" y="9767"/>
                    <a:pt x="5928" y="9811"/>
                  </a:cubicBezTo>
                  <a:cubicBezTo>
                    <a:pt x="5995" y="9839"/>
                    <a:pt x="6642" y="9635"/>
                    <a:pt x="6636" y="9850"/>
                  </a:cubicBezTo>
                  <a:cubicBezTo>
                    <a:pt x="6630" y="10107"/>
                    <a:pt x="6142" y="10320"/>
                    <a:pt x="6302" y="10517"/>
                  </a:cubicBezTo>
                  <a:cubicBezTo>
                    <a:pt x="6401" y="10638"/>
                    <a:pt x="6622" y="10658"/>
                    <a:pt x="6653" y="10846"/>
                  </a:cubicBezTo>
                  <a:cubicBezTo>
                    <a:pt x="6671" y="10958"/>
                    <a:pt x="6675" y="11181"/>
                    <a:pt x="6785" y="11246"/>
                  </a:cubicBezTo>
                  <a:cubicBezTo>
                    <a:pt x="7128" y="11447"/>
                    <a:pt x="7055" y="11926"/>
                    <a:pt x="7226" y="12079"/>
                  </a:cubicBezTo>
                  <a:cubicBezTo>
                    <a:pt x="7345" y="12186"/>
                    <a:pt x="7646" y="11861"/>
                    <a:pt x="7721" y="12232"/>
                  </a:cubicBezTo>
                  <a:cubicBezTo>
                    <a:pt x="7759" y="12416"/>
                    <a:pt x="7449" y="12755"/>
                    <a:pt x="7292" y="12788"/>
                  </a:cubicBezTo>
                  <a:cubicBezTo>
                    <a:pt x="7264" y="12782"/>
                    <a:pt x="7615" y="12821"/>
                    <a:pt x="7617" y="12880"/>
                  </a:cubicBezTo>
                  <a:cubicBezTo>
                    <a:pt x="7622" y="13056"/>
                    <a:pt x="6316" y="13296"/>
                    <a:pt x="6190" y="13215"/>
                  </a:cubicBezTo>
                  <a:cubicBezTo>
                    <a:pt x="5876" y="13016"/>
                    <a:pt x="5422" y="13624"/>
                    <a:pt x="4985" y="13472"/>
                  </a:cubicBezTo>
                  <a:cubicBezTo>
                    <a:pt x="5239" y="13140"/>
                    <a:pt x="5940" y="13044"/>
                    <a:pt x="6110" y="12742"/>
                  </a:cubicBezTo>
                  <a:cubicBezTo>
                    <a:pt x="5925" y="12832"/>
                    <a:pt x="5802" y="12692"/>
                    <a:pt x="5782" y="12693"/>
                  </a:cubicBezTo>
                  <a:cubicBezTo>
                    <a:pt x="5654" y="12701"/>
                    <a:pt x="5527" y="12674"/>
                    <a:pt x="5405" y="12714"/>
                  </a:cubicBezTo>
                  <a:cubicBezTo>
                    <a:pt x="5071" y="12824"/>
                    <a:pt x="5664" y="12288"/>
                    <a:pt x="5650" y="12311"/>
                  </a:cubicBezTo>
                  <a:cubicBezTo>
                    <a:pt x="5754" y="12141"/>
                    <a:pt x="5455" y="11802"/>
                    <a:pt x="5686" y="11851"/>
                  </a:cubicBezTo>
                  <a:cubicBezTo>
                    <a:pt x="5913" y="11898"/>
                    <a:pt x="6249" y="11772"/>
                    <a:pt x="6176" y="11451"/>
                  </a:cubicBezTo>
                  <a:cubicBezTo>
                    <a:pt x="5978" y="11400"/>
                    <a:pt x="5859" y="11364"/>
                    <a:pt x="6069" y="11081"/>
                  </a:cubicBezTo>
                  <a:cubicBezTo>
                    <a:pt x="5935" y="11261"/>
                    <a:pt x="5499" y="11034"/>
                    <a:pt x="5491" y="11228"/>
                  </a:cubicBezTo>
                  <a:cubicBezTo>
                    <a:pt x="5230" y="11183"/>
                    <a:pt x="5585" y="10919"/>
                    <a:pt x="5602" y="10890"/>
                  </a:cubicBezTo>
                  <a:cubicBezTo>
                    <a:pt x="5707" y="10710"/>
                    <a:pt x="5363" y="10523"/>
                    <a:pt x="5390" y="10718"/>
                  </a:cubicBezTo>
                  <a:cubicBezTo>
                    <a:pt x="5581" y="10787"/>
                    <a:pt x="5302" y="10864"/>
                    <a:pt x="5290" y="10905"/>
                  </a:cubicBezTo>
                  <a:cubicBezTo>
                    <a:pt x="5166" y="10939"/>
                    <a:pt x="5297" y="10688"/>
                    <a:pt x="5272" y="10646"/>
                  </a:cubicBezTo>
                  <a:cubicBezTo>
                    <a:pt x="5255" y="10619"/>
                    <a:pt x="4940" y="10871"/>
                    <a:pt x="5029" y="10651"/>
                  </a:cubicBezTo>
                  <a:cubicBezTo>
                    <a:pt x="5047" y="10606"/>
                    <a:pt x="5016" y="10683"/>
                    <a:pt x="5029" y="10651"/>
                  </a:cubicBezTo>
                  <a:close/>
                  <a:moveTo>
                    <a:pt x="19919" y="20951"/>
                  </a:moveTo>
                  <a:cubicBezTo>
                    <a:pt x="19993" y="20920"/>
                    <a:pt x="20069" y="20888"/>
                    <a:pt x="20137" y="20844"/>
                  </a:cubicBezTo>
                  <a:cubicBezTo>
                    <a:pt x="20138" y="20843"/>
                    <a:pt x="19724" y="21347"/>
                    <a:pt x="19988" y="21347"/>
                  </a:cubicBezTo>
                  <a:cubicBezTo>
                    <a:pt x="19707" y="21325"/>
                    <a:pt x="19367" y="21489"/>
                    <a:pt x="19252" y="21103"/>
                  </a:cubicBezTo>
                  <a:cubicBezTo>
                    <a:pt x="19317" y="21150"/>
                    <a:pt x="19414" y="21101"/>
                    <a:pt x="19487" y="21094"/>
                  </a:cubicBezTo>
                  <a:cubicBezTo>
                    <a:pt x="19505" y="21064"/>
                    <a:pt x="19515" y="21012"/>
                    <a:pt x="19515" y="20976"/>
                  </a:cubicBezTo>
                  <a:cubicBezTo>
                    <a:pt x="19659" y="20996"/>
                    <a:pt x="19780" y="21008"/>
                    <a:pt x="19919" y="20951"/>
                  </a:cubicBezTo>
                  <a:cubicBezTo>
                    <a:pt x="19993" y="20920"/>
                    <a:pt x="19780" y="21008"/>
                    <a:pt x="19919" y="20951"/>
                  </a:cubicBezTo>
                  <a:close/>
                  <a:moveTo>
                    <a:pt x="3448" y="12512"/>
                  </a:moveTo>
                  <a:lnTo>
                    <a:pt x="3439" y="12467"/>
                  </a:lnTo>
                  <a:cubicBezTo>
                    <a:pt x="3441" y="12484"/>
                    <a:pt x="3910" y="11973"/>
                    <a:pt x="3927" y="11961"/>
                  </a:cubicBezTo>
                  <a:cubicBezTo>
                    <a:pt x="3801" y="11949"/>
                    <a:pt x="3649" y="11911"/>
                    <a:pt x="3652" y="11769"/>
                  </a:cubicBezTo>
                  <a:lnTo>
                    <a:pt x="3653" y="11732"/>
                  </a:lnTo>
                  <a:cubicBezTo>
                    <a:pt x="3638" y="11187"/>
                    <a:pt x="4036" y="11537"/>
                    <a:pt x="4296" y="11292"/>
                  </a:cubicBezTo>
                  <a:cubicBezTo>
                    <a:pt x="4019" y="11229"/>
                    <a:pt x="4821" y="10776"/>
                    <a:pt x="5082" y="10841"/>
                  </a:cubicBezTo>
                  <a:cubicBezTo>
                    <a:pt x="5103" y="10873"/>
                    <a:pt x="5214" y="11022"/>
                    <a:pt x="5230" y="11072"/>
                  </a:cubicBezTo>
                  <a:cubicBezTo>
                    <a:pt x="5337" y="11212"/>
                    <a:pt x="5329" y="11337"/>
                    <a:pt x="5207" y="11445"/>
                  </a:cubicBezTo>
                  <a:cubicBezTo>
                    <a:pt x="4948" y="11696"/>
                    <a:pt x="5225" y="11803"/>
                    <a:pt x="5096" y="12165"/>
                  </a:cubicBezTo>
                  <a:cubicBezTo>
                    <a:pt x="4944" y="12594"/>
                    <a:pt x="3961" y="12830"/>
                    <a:pt x="3623" y="12797"/>
                  </a:cubicBezTo>
                  <a:lnTo>
                    <a:pt x="3629" y="12759"/>
                  </a:lnTo>
                  <a:cubicBezTo>
                    <a:pt x="3593" y="12765"/>
                    <a:pt x="3565" y="12764"/>
                    <a:pt x="3528" y="12766"/>
                  </a:cubicBezTo>
                  <a:cubicBezTo>
                    <a:pt x="3509" y="12734"/>
                    <a:pt x="3505" y="12702"/>
                    <a:pt x="3523" y="12678"/>
                  </a:cubicBezTo>
                  <a:cubicBezTo>
                    <a:pt x="3435" y="12635"/>
                    <a:pt x="3431" y="12581"/>
                    <a:pt x="3510" y="12516"/>
                  </a:cubicBezTo>
                  <a:cubicBezTo>
                    <a:pt x="3502" y="12515"/>
                    <a:pt x="3448" y="12512"/>
                    <a:pt x="3448" y="12512"/>
                  </a:cubicBezTo>
                  <a:cubicBezTo>
                    <a:pt x="3448" y="12512"/>
                    <a:pt x="3448" y="12512"/>
                    <a:pt x="3448" y="12512"/>
                  </a:cubicBezTo>
                  <a:close/>
                  <a:moveTo>
                    <a:pt x="11104" y="9151"/>
                  </a:moveTo>
                  <a:cubicBezTo>
                    <a:pt x="11102" y="9148"/>
                    <a:pt x="11098" y="9146"/>
                    <a:pt x="11094" y="9143"/>
                  </a:cubicBezTo>
                  <a:cubicBezTo>
                    <a:pt x="11097" y="9141"/>
                    <a:pt x="11101" y="9138"/>
                    <a:pt x="11105" y="9135"/>
                  </a:cubicBezTo>
                  <a:cubicBezTo>
                    <a:pt x="11105" y="9140"/>
                    <a:pt x="11105" y="9147"/>
                    <a:pt x="11104" y="9151"/>
                  </a:cubicBezTo>
                  <a:cubicBezTo>
                    <a:pt x="11102" y="9148"/>
                    <a:pt x="11105" y="9147"/>
                    <a:pt x="11104" y="9151"/>
                  </a:cubicBezTo>
                  <a:close/>
                  <a:moveTo>
                    <a:pt x="21399" y="14198"/>
                  </a:moveTo>
                  <a:cubicBezTo>
                    <a:pt x="21409" y="14173"/>
                    <a:pt x="21499" y="14149"/>
                    <a:pt x="21520" y="14142"/>
                  </a:cubicBezTo>
                  <a:lnTo>
                    <a:pt x="21423" y="14087"/>
                  </a:lnTo>
                  <a:cubicBezTo>
                    <a:pt x="21320" y="14027"/>
                    <a:pt x="21586" y="13723"/>
                    <a:pt x="21296" y="13692"/>
                  </a:cubicBezTo>
                  <a:cubicBezTo>
                    <a:pt x="21112" y="13672"/>
                    <a:pt x="20805" y="13386"/>
                    <a:pt x="20627" y="13557"/>
                  </a:cubicBezTo>
                  <a:cubicBezTo>
                    <a:pt x="20375" y="13291"/>
                    <a:pt x="20136" y="13280"/>
                    <a:pt x="19764" y="13317"/>
                  </a:cubicBezTo>
                  <a:cubicBezTo>
                    <a:pt x="19859" y="13317"/>
                    <a:pt x="19308" y="12896"/>
                    <a:pt x="19323" y="12913"/>
                  </a:cubicBezTo>
                  <a:cubicBezTo>
                    <a:pt x="19229" y="12913"/>
                    <a:pt x="19162" y="12594"/>
                    <a:pt x="19105" y="12495"/>
                  </a:cubicBezTo>
                  <a:cubicBezTo>
                    <a:pt x="18878" y="12097"/>
                    <a:pt x="18551" y="12640"/>
                    <a:pt x="18342" y="12454"/>
                  </a:cubicBezTo>
                  <a:cubicBezTo>
                    <a:pt x="18213" y="12393"/>
                    <a:pt x="18189" y="12168"/>
                    <a:pt x="18086" y="12043"/>
                  </a:cubicBezTo>
                  <a:cubicBezTo>
                    <a:pt x="18386" y="11994"/>
                    <a:pt x="18733" y="11639"/>
                    <a:pt x="18199" y="11620"/>
                  </a:cubicBezTo>
                  <a:cubicBezTo>
                    <a:pt x="18172" y="11530"/>
                    <a:pt x="17896" y="11200"/>
                    <a:pt x="17799" y="11143"/>
                  </a:cubicBezTo>
                  <a:cubicBezTo>
                    <a:pt x="17967" y="10775"/>
                    <a:pt x="17329" y="10571"/>
                    <a:pt x="17149" y="10533"/>
                  </a:cubicBezTo>
                  <a:cubicBezTo>
                    <a:pt x="16689" y="10533"/>
                    <a:pt x="16796" y="10101"/>
                    <a:pt x="16546" y="9833"/>
                  </a:cubicBezTo>
                  <a:cubicBezTo>
                    <a:pt x="16590" y="9843"/>
                    <a:pt x="16633" y="9860"/>
                    <a:pt x="16674" y="9878"/>
                  </a:cubicBezTo>
                  <a:lnTo>
                    <a:pt x="16626" y="9776"/>
                  </a:lnTo>
                  <a:cubicBezTo>
                    <a:pt x="16769" y="9537"/>
                    <a:pt x="16634" y="9167"/>
                    <a:pt x="16725" y="8824"/>
                  </a:cubicBezTo>
                  <a:cubicBezTo>
                    <a:pt x="16306" y="8876"/>
                    <a:pt x="15803" y="8638"/>
                    <a:pt x="15397" y="8843"/>
                  </a:cubicBezTo>
                  <a:cubicBezTo>
                    <a:pt x="14990" y="9046"/>
                    <a:pt x="15218" y="9655"/>
                    <a:pt x="15490" y="9475"/>
                  </a:cubicBezTo>
                  <a:cubicBezTo>
                    <a:pt x="15446" y="9559"/>
                    <a:pt x="15400" y="9612"/>
                    <a:pt x="15302" y="9624"/>
                  </a:cubicBezTo>
                  <a:cubicBezTo>
                    <a:pt x="15527" y="10138"/>
                    <a:pt x="15043" y="10023"/>
                    <a:pt x="14840" y="9709"/>
                  </a:cubicBezTo>
                  <a:lnTo>
                    <a:pt x="14842" y="9700"/>
                  </a:lnTo>
                  <a:cubicBezTo>
                    <a:pt x="14833" y="9734"/>
                    <a:pt x="14822" y="9767"/>
                    <a:pt x="14810" y="9799"/>
                  </a:cubicBezTo>
                  <a:cubicBezTo>
                    <a:pt x="14723" y="9791"/>
                    <a:pt x="14635" y="9776"/>
                    <a:pt x="14548" y="9751"/>
                  </a:cubicBezTo>
                  <a:cubicBezTo>
                    <a:pt x="14418" y="9770"/>
                    <a:pt x="14357" y="9921"/>
                    <a:pt x="14366" y="10048"/>
                  </a:cubicBezTo>
                  <a:lnTo>
                    <a:pt x="14272" y="10101"/>
                  </a:lnTo>
                  <a:cubicBezTo>
                    <a:pt x="14229" y="10390"/>
                    <a:pt x="14291" y="10708"/>
                    <a:pt x="14374" y="10979"/>
                  </a:cubicBezTo>
                  <a:cubicBezTo>
                    <a:pt x="14374" y="10980"/>
                    <a:pt x="14706" y="11039"/>
                    <a:pt x="14271" y="10982"/>
                  </a:cubicBezTo>
                  <a:cubicBezTo>
                    <a:pt x="14155" y="10964"/>
                    <a:pt x="14030" y="11072"/>
                    <a:pt x="14169" y="11177"/>
                  </a:cubicBezTo>
                  <a:cubicBezTo>
                    <a:pt x="14151" y="11181"/>
                    <a:pt x="14133" y="11186"/>
                    <a:pt x="14115" y="11190"/>
                  </a:cubicBezTo>
                  <a:cubicBezTo>
                    <a:pt x="14118" y="11235"/>
                    <a:pt x="14112" y="11279"/>
                    <a:pt x="14095" y="11321"/>
                  </a:cubicBezTo>
                  <a:cubicBezTo>
                    <a:pt x="14319" y="11407"/>
                    <a:pt x="14597" y="11381"/>
                    <a:pt x="14839" y="11383"/>
                  </a:cubicBezTo>
                  <a:lnTo>
                    <a:pt x="14792" y="11431"/>
                  </a:lnTo>
                  <a:cubicBezTo>
                    <a:pt x="14873" y="11397"/>
                    <a:pt x="15020" y="11368"/>
                    <a:pt x="15097" y="11423"/>
                  </a:cubicBezTo>
                  <a:cubicBezTo>
                    <a:pt x="14771" y="11469"/>
                    <a:pt x="14345" y="11485"/>
                    <a:pt x="14023" y="11419"/>
                  </a:cubicBezTo>
                  <a:cubicBezTo>
                    <a:pt x="13755" y="11424"/>
                    <a:pt x="13655" y="11208"/>
                    <a:pt x="13442" y="11208"/>
                  </a:cubicBezTo>
                  <a:cubicBezTo>
                    <a:pt x="13013" y="11208"/>
                    <a:pt x="12497" y="11570"/>
                    <a:pt x="12077" y="11683"/>
                  </a:cubicBezTo>
                  <a:cubicBezTo>
                    <a:pt x="12021" y="11598"/>
                    <a:pt x="11938" y="11539"/>
                    <a:pt x="11850" y="11498"/>
                  </a:cubicBezTo>
                  <a:cubicBezTo>
                    <a:pt x="11906" y="11380"/>
                    <a:pt x="11866" y="11334"/>
                    <a:pt x="11769" y="11310"/>
                  </a:cubicBezTo>
                  <a:lnTo>
                    <a:pt x="11748" y="11359"/>
                  </a:lnTo>
                  <a:cubicBezTo>
                    <a:pt x="11689" y="11359"/>
                    <a:pt x="11635" y="11383"/>
                    <a:pt x="11585" y="11434"/>
                  </a:cubicBezTo>
                  <a:cubicBezTo>
                    <a:pt x="11468" y="11434"/>
                    <a:pt x="11068" y="11450"/>
                    <a:pt x="10966" y="11574"/>
                  </a:cubicBezTo>
                  <a:cubicBezTo>
                    <a:pt x="11003" y="11493"/>
                    <a:pt x="11068" y="11431"/>
                    <a:pt x="11053" y="11329"/>
                  </a:cubicBezTo>
                  <a:cubicBezTo>
                    <a:pt x="11360" y="11511"/>
                    <a:pt x="11588" y="10834"/>
                    <a:pt x="11473" y="10674"/>
                  </a:cubicBezTo>
                  <a:cubicBezTo>
                    <a:pt x="11548" y="11455"/>
                    <a:pt x="12215" y="10595"/>
                    <a:pt x="12459" y="10590"/>
                  </a:cubicBezTo>
                  <a:cubicBezTo>
                    <a:pt x="12794" y="10584"/>
                    <a:pt x="12838" y="10062"/>
                    <a:pt x="12863" y="9783"/>
                  </a:cubicBezTo>
                  <a:cubicBezTo>
                    <a:pt x="12881" y="9580"/>
                    <a:pt x="13458" y="9031"/>
                    <a:pt x="13427" y="8990"/>
                  </a:cubicBezTo>
                  <a:cubicBezTo>
                    <a:pt x="13815" y="8727"/>
                    <a:pt x="12477" y="8225"/>
                    <a:pt x="13133" y="7551"/>
                  </a:cubicBezTo>
                  <a:cubicBezTo>
                    <a:pt x="13342" y="7340"/>
                    <a:pt x="13527" y="7230"/>
                    <a:pt x="13796" y="7110"/>
                  </a:cubicBezTo>
                  <a:cubicBezTo>
                    <a:pt x="13875" y="7074"/>
                    <a:pt x="14210" y="6821"/>
                    <a:pt x="14230" y="6703"/>
                  </a:cubicBezTo>
                  <a:cubicBezTo>
                    <a:pt x="14239" y="6653"/>
                    <a:pt x="14134" y="6487"/>
                    <a:pt x="14081" y="6528"/>
                  </a:cubicBezTo>
                  <a:cubicBezTo>
                    <a:pt x="14339" y="5989"/>
                    <a:pt x="15221" y="5978"/>
                    <a:pt x="15459" y="6484"/>
                  </a:cubicBezTo>
                  <a:cubicBezTo>
                    <a:pt x="15284" y="6479"/>
                    <a:pt x="14555" y="7035"/>
                    <a:pt x="14534" y="7238"/>
                  </a:cubicBezTo>
                  <a:cubicBezTo>
                    <a:pt x="14055" y="7196"/>
                    <a:pt x="14378" y="8563"/>
                    <a:pt x="14576" y="8615"/>
                  </a:cubicBezTo>
                  <a:cubicBezTo>
                    <a:pt x="14918" y="8705"/>
                    <a:pt x="14912" y="8954"/>
                    <a:pt x="15299" y="8832"/>
                  </a:cubicBezTo>
                  <a:cubicBezTo>
                    <a:pt x="16051" y="8597"/>
                    <a:pt x="16518" y="8623"/>
                    <a:pt x="17126" y="8089"/>
                  </a:cubicBezTo>
                  <a:cubicBezTo>
                    <a:pt x="17989" y="7332"/>
                    <a:pt x="17131" y="7189"/>
                    <a:pt x="16960" y="6564"/>
                  </a:cubicBezTo>
                  <a:cubicBezTo>
                    <a:pt x="16891" y="6310"/>
                    <a:pt x="16962" y="6056"/>
                    <a:pt x="16770" y="5802"/>
                  </a:cubicBezTo>
                  <a:cubicBezTo>
                    <a:pt x="16593" y="5570"/>
                    <a:pt x="16691" y="5715"/>
                    <a:pt x="16751" y="5394"/>
                  </a:cubicBezTo>
                  <a:cubicBezTo>
                    <a:pt x="16807" y="5092"/>
                    <a:pt x="16443" y="5099"/>
                    <a:pt x="16319" y="4939"/>
                  </a:cubicBezTo>
                  <a:cubicBezTo>
                    <a:pt x="16366" y="4885"/>
                    <a:pt x="16402" y="4805"/>
                    <a:pt x="16433" y="4739"/>
                  </a:cubicBezTo>
                  <a:cubicBezTo>
                    <a:pt x="16397" y="4728"/>
                    <a:pt x="16370" y="4705"/>
                    <a:pt x="16352" y="4670"/>
                  </a:cubicBezTo>
                  <a:cubicBezTo>
                    <a:pt x="16486" y="4552"/>
                    <a:pt x="16818" y="4457"/>
                    <a:pt x="16818" y="4297"/>
                  </a:cubicBezTo>
                  <a:lnTo>
                    <a:pt x="16777" y="4292"/>
                  </a:lnTo>
                  <a:lnTo>
                    <a:pt x="16781" y="4239"/>
                  </a:lnTo>
                  <a:cubicBezTo>
                    <a:pt x="16681" y="4213"/>
                    <a:pt x="16582" y="4186"/>
                    <a:pt x="16483" y="4156"/>
                  </a:cubicBezTo>
                  <a:cubicBezTo>
                    <a:pt x="16600" y="4125"/>
                    <a:pt x="16712" y="4098"/>
                    <a:pt x="16819" y="4044"/>
                  </a:cubicBezTo>
                  <a:lnTo>
                    <a:pt x="16812" y="4008"/>
                  </a:lnTo>
                  <a:cubicBezTo>
                    <a:pt x="16788" y="3879"/>
                    <a:pt x="16102" y="3767"/>
                    <a:pt x="16024" y="3831"/>
                  </a:cubicBezTo>
                  <a:cubicBezTo>
                    <a:pt x="16035" y="3485"/>
                    <a:pt x="15559" y="3828"/>
                    <a:pt x="15481" y="3933"/>
                  </a:cubicBezTo>
                  <a:cubicBezTo>
                    <a:pt x="15481" y="3810"/>
                    <a:pt x="15465" y="3728"/>
                    <a:pt x="15353" y="3712"/>
                  </a:cubicBezTo>
                  <a:cubicBezTo>
                    <a:pt x="15350" y="3712"/>
                    <a:pt x="15455" y="3766"/>
                    <a:pt x="15313" y="3766"/>
                  </a:cubicBezTo>
                  <a:lnTo>
                    <a:pt x="15313" y="3708"/>
                  </a:lnTo>
                  <a:cubicBezTo>
                    <a:pt x="14920" y="3686"/>
                    <a:pt x="14462" y="3793"/>
                    <a:pt x="14080" y="3879"/>
                  </a:cubicBezTo>
                  <a:lnTo>
                    <a:pt x="14055" y="3979"/>
                  </a:lnTo>
                  <a:cubicBezTo>
                    <a:pt x="14083" y="3996"/>
                    <a:pt x="14112" y="4012"/>
                    <a:pt x="14141" y="4027"/>
                  </a:cubicBezTo>
                  <a:cubicBezTo>
                    <a:pt x="14126" y="4044"/>
                    <a:pt x="13707" y="4059"/>
                    <a:pt x="13848" y="4178"/>
                  </a:cubicBezTo>
                  <a:cubicBezTo>
                    <a:pt x="13839" y="4188"/>
                    <a:pt x="13730" y="4250"/>
                    <a:pt x="13705" y="4250"/>
                  </a:cubicBezTo>
                  <a:cubicBezTo>
                    <a:pt x="13546" y="4221"/>
                    <a:pt x="13373" y="4049"/>
                    <a:pt x="13215" y="4159"/>
                  </a:cubicBezTo>
                  <a:cubicBezTo>
                    <a:pt x="13149" y="4204"/>
                    <a:pt x="12175" y="4604"/>
                    <a:pt x="12746" y="4666"/>
                  </a:cubicBezTo>
                  <a:cubicBezTo>
                    <a:pt x="12622" y="4865"/>
                    <a:pt x="12457" y="4653"/>
                    <a:pt x="12460" y="4524"/>
                  </a:cubicBezTo>
                  <a:cubicBezTo>
                    <a:pt x="12221" y="4504"/>
                    <a:pt x="11580" y="4848"/>
                    <a:pt x="11551" y="5086"/>
                  </a:cubicBezTo>
                  <a:cubicBezTo>
                    <a:pt x="11780" y="5070"/>
                    <a:pt x="12010" y="5019"/>
                    <a:pt x="12238" y="4987"/>
                  </a:cubicBezTo>
                  <a:cubicBezTo>
                    <a:pt x="11896" y="5054"/>
                    <a:pt x="11014" y="6216"/>
                    <a:pt x="10964" y="6583"/>
                  </a:cubicBezTo>
                  <a:cubicBezTo>
                    <a:pt x="10736" y="6624"/>
                    <a:pt x="10558" y="6970"/>
                    <a:pt x="10381" y="6977"/>
                  </a:cubicBezTo>
                  <a:cubicBezTo>
                    <a:pt x="10180" y="6977"/>
                    <a:pt x="10128" y="6767"/>
                    <a:pt x="10029" y="7058"/>
                  </a:cubicBezTo>
                  <a:cubicBezTo>
                    <a:pt x="9982" y="7191"/>
                    <a:pt x="9499" y="7414"/>
                    <a:pt x="9402" y="7408"/>
                  </a:cubicBezTo>
                  <a:cubicBezTo>
                    <a:pt x="9414" y="7463"/>
                    <a:pt x="9398" y="7484"/>
                    <a:pt x="9354" y="7470"/>
                  </a:cubicBezTo>
                  <a:cubicBezTo>
                    <a:pt x="9353" y="7486"/>
                    <a:pt x="9333" y="7546"/>
                    <a:pt x="9329" y="7554"/>
                  </a:cubicBezTo>
                  <a:cubicBezTo>
                    <a:pt x="9181" y="7675"/>
                    <a:pt x="8893" y="7604"/>
                    <a:pt x="8949" y="7955"/>
                  </a:cubicBezTo>
                  <a:cubicBezTo>
                    <a:pt x="8986" y="8192"/>
                    <a:pt x="8876" y="8784"/>
                    <a:pt x="8991" y="8987"/>
                  </a:cubicBezTo>
                  <a:cubicBezTo>
                    <a:pt x="9205" y="9365"/>
                    <a:pt x="9340" y="9782"/>
                    <a:pt x="9892" y="9648"/>
                  </a:cubicBezTo>
                  <a:cubicBezTo>
                    <a:pt x="10114" y="9595"/>
                    <a:pt x="10749" y="9192"/>
                    <a:pt x="10777" y="8955"/>
                  </a:cubicBezTo>
                  <a:cubicBezTo>
                    <a:pt x="10817" y="9053"/>
                    <a:pt x="10800" y="9070"/>
                    <a:pt x="10918" y="9140"/>
                  </a:cubicBezTo>
                  <a:cubicBezTo>
                    <a:pt x="10889" y="9162"/>
                    <a:pt x="10862" y="9182"/>
                    <a:pt x="10829" y="9197"/>
                  </a:cubicBezTo>
                  <a:cubicBezTo>
                    <a:pt x="11004" y="9640"/>
                    <a:pt x="11181" y="10022"/>
                    <a:pt x="11497" y="10369"/>
                  </a:cubicBezTo>
                  <a:cubicBezTo>
                    <a:pt x="11390" y="10425"/>
                    <a:pt x="11363" y="10548"/>
                    <a:pt x="11450" y="10649"/>
                  </a:cubicBezTo>
                  <a:cubicBezTo>
                    <a:pt x="11391" y="10614"/>
                    <a:pt x="11149" y="10769"/>
                    <a:pt x="11098" y="10800"/>
                  </a:cubicBezTo>
                  <a:cubicBezTo>
                    <a:pt x="10812" y="10969"/>
                    <a:pt x="11257" y="11023"/>
                    <a:pt x="11209" y="11174"/>
                  </a:cubicBezTo>
                  <a:cubicBezTo>
                    <a:pt x="11154" y="11353"/>
                    <a:pt x="10994" y="11044"/>
                    <a:pt x="11012" y="11359"/>
                  </a:cubicBezTo>
                  <a:cubicBezTo>
                    <a:pt x="10937" y="11384"/>
                    <a:pt x="10752" y="11439"/>
                    <a:pt x="10683" y="11373"/>
                  </a:cubicBezTo>
                  <a:cubicBezTo>
                    <a:pt x="10699" y="11309"/>
                    <a:pt x="10743" y="11117"/>
                    <a:pt x="10714" y="11059"/>
                  </a:cubicBezTo>
                  <a:cubicBezTo>
                    <a:pt x="10772" y="11086"/>
                    <a:pt x="10965" y="11220"/>
                    <a:pt x="10955" y="11230"/>
                  </a:cubicBezTo>
                  <a:cubicBezTo>
                    <a:pt x="11264" y="10919"/>
                    <a:pt x="10514" y="10683"/>
                    <a:pt x="10674" y="11018"/>
                  </a:cubicBezTo>
                  <a:cubicBezTo>
                    <a:pt x="10644" y="11008"/>
                    <a:pt x="10613" y="11003"/>
                    <a:pt x="10583" y="11002"/>
                  </a:cubicBezTo>
                  <a:cubicBezTo>
                    <a:pt x="10613" y="10960"/>
                    <a:pt x="10785" y="10573"/>
                    <a:pt x="10785" y="10566"/>
                  </a:cubicBezTo>
                  <a:cubicBezTo>
                    <a:pt x="10800" y="10576"/>
                    <a:pt x="10821" y="10590"/>
                    <a:pt x="10853" y="10592"/>
                  </a:cubicBezTo>
                  <a:cubicBezTo>
                    <a:pt x="10863" y="10592"/>
                    <a:pt x="10848" y="9927"/>
                    <a:pt x="10934" y="9698"/>
                  </a:cubicBezTo>
                  <a:cubicBezTo>
                    <a:pt x="10675" y="9764"/>
                    <a:pt x="10420" y="9916"/>
                    <a:pt x="10181" y="10042"/>
                  </a:cubicBezTo>
                  <a:cubicBezTo>
                    <a:pt x="9963" y="10157"/>
                    <a:pt x="9886" y="10826"/>
                    <a:pt x="10149" y="10909"/>
                  </a:cubicBezTo>
                  <a:cubicBezTo>
                    <a:pt x="10138" y="10964"/>
                    <a:pt x="10090" y="11008"/>
                    <a:pt x="10090" y="11067"/>
                  </a:cubicBezTo>
                  <a:cubicBezTo>
                    <a:pt x="10053" y="11050"/>
                    <a:pt x="10016" y="11033"/>
                    <a:pt x="9978" y="11019"/>
                  </a:cubicBezTo>
                  <a:cubicBezTo>
                    <a:pt x="10028" y="11079"/>
                    <a:pt x="10066" y="11359"/>
                    <a:pt x="10163" y="11359"/>
                  </a:cubicBezTo>
                  <a:cubicBezTo>
                    <a:pt x="10073" y="11359"/>
                    <a:pt x="10093" y="11378"/>
                    <a:pt x="10048" y="11394"/>
                  </a:cubicBezTo>
                  <a:cubicBezTo>
                    <a:pt x="10043" y="11379"/>
                    <a:pt x="10156" y="11600"/>
                    <a:pt x="10151" y="11616"/>
                  </a:cubicBezTo>
                  <a:cubicBezTo>
                    <a:pt x="10064" y="11619"/>
                    <a:pt x="9974" y="11681"/>
                    <a:pt x="10004" y="11789"/>
                  </a:cubicBezTo>
                  <a:cubicBezTo>
                    <a:pt x="9806" y="11773"/>
                    <a:pt x="8782" y="11721"/>
                    <a:pt x="9003" y="12226"/>
                  </a:cubicBezTo>
                  <a:cubicBezTo>
                    <a:pt x="8695" y="11907"/>
                    <a:pt x="8967" y="11872"/>
                    <a:pt x="8720" y="12293"/>
                  </a:cubicBezTo>
                  <a:cubicBezTo>
                    <a:pt x="8561" y="12563"/>
                    <a:pt x="8330" y="12770"/>
                    <a:pt x="8088" y="12915"/>
                  </a:cubicBezTo>
                  <a:lnTo>
                    <a:pt x="8082" y="12908"/>
                  </a:lnTo>
                  <a:cubicBezTo>
                    <a:pt x="7634" y="12869"/>
                    <a:pt x="7779" y="13179"/>
                    <a:pt x="7606" y="13396"/>
                  </a:cubicBezTo>
                  <a:cubicBezTo>
                    <a:pt x="7588" y="13419"/>
                    <a:pt x="7002" y="13803"/>
                    <a:pt x="7051" y="13801"/>
                  </a:cubicBezTo>
                  <a:cubicBezTo>
                    <a:pt x="6841" y="13801"/>
                    <a:pt x="6602" y="13612"/>
                    <a:pt x="6400" y="13559"/>
                  </a:cubicBezTo>
                  <a:cubicBezTo>
                    <a:pt x="6489" y="14164"/>
                    <a:pt x="6519" y="13881"/>
                    <a:pt x="6154" y="14145"/>
                  </a:cubicBezTo>
                  <a:cubicBezTo>
                    <a:pt x="5934" y="14026"/>
                    <a:pt x="5898" y="14077"/>
                    <a:pt x="5673" y="14077"/>
                  </a:cubicBezTo>
                  <a:cubicBezTo>
                    <a:pt x="5381" y="14162"/>
                    <a:pt x="5116" y="14590"/>
                    <a:pt x="5629" y="14617"/>
                  </a:cubicBezTo>
                  <a:cubicBezTo>
                    <a:pt x="5897" y="14801"/>
                    <a:pt x="6092" y="14655"/>
                    <a:pt x="6255" y="15020"/>
                  </a:cubicBezTo>
                  <a:cubicBezTo>
                    <a:pt x="6320" y="15168"/>
                    <a:pt x="6390" y="15262"/>
                    <a:pt x="6508" y="15350"/>
                  </a:cubicBezTo>
                  <a:cubicBezTo>
                    <a:pt x="6728" y="15390"/>
                    <a:pt x="6465" y="16646"/>
                    <a:pt x="6350" y="16730"/>
                  </a:cubicBezTo>
                  <a:cubicBezTo>
                    <a:pt x="6365" y="16739"/>
                    <a:pt x="5826" y="16663"/>
                    <a:pt x="5785" y="16667"/>
                  </a:cubicBezTo>
                  <a:cubicBezTo>
                    <a:pt x="5650" y="16689"/>
                    <a:pt x="5391" y="16822"/>
                    <a:pt x="5281" y="16822"/>
                  </a:cubicBezTo>
                  <a:cubicBezTo>
                    <a:pt x="5108" y="16822"/>
                    <a:pt x="3913" y="16170"/>
                    <a:pt x="3821" y="16687"/>
                  </a:cubicBezTo>
                  <a:cubicBezTo>
                    <a:pt x="3737" y="16815"/>
                    <a:pt x="3377" y="16828"/>
                    <a:pt x="3449" y="17021"/>
                  </a:cubicBezTo>
                  <a:cubicBezTo>
                    <a:pt x="3530" y="17238"/>
                    <a:pt x="3616" y="17337"/>
                    <a:pt x="3535" y="17599"/>
                  </a:cubicBezTo>
                  <a:cubicBezTo>
                    <a:pt x="3600" y="17542"/>
                    <a:pt x="3710" y="17444"/>
                    <a:pt x="3784" y="17425"/>
                  </a:cubicBezTo>
                  <a:cubicBezTo>
                    <a:pt x="3784" y="17438"/>
                    <a:pt x="3787" y="17450"/>
                    <a:pt x="3789" y="17462"/>
                  </a:cubicBezTo>
                  <a:cubicBezTo>
                    <a:pt x="3726" y="17490"/>
                    <a:pt x="3651" y="17551"/>
                    <a:pt x="3593" y="17601"/>
                  </a:cubicBezTo>
                  <a:cubicBezTo>
                    <a:pt x="3653" y="18066"/>
                    <a:pt x="3066" y="19278"/>
                    <a:pt x="3496" y="19389"/>
                  </a:cubicBezTo>
                  <a:cubicBezTo>
                    <a:pt x="3578" y="19503"/>
                    <a:pt x="3431" y="20005"/>
                    <a:pt x="3411" y="20118"/>
                  </a:cubicBezTo>
                  <a:cubicBezTo>
                    <a:pt x="3635" y="20121"/>
                    <a:pt x="3877" y="20136"/>
                    <a:pt x="4087" y="20055"/>
                  </a:cubicBezTo>
                  <a:cubicBezTo>
                    <a:pt x="4100" y="20019"/>
                    <a:pt x="4106" y="19981"/>
                    <a:pt x="4104" y="19942"/>
                  </a:cubicBezTo>
                  <a:cubicBezTo>
                    <a:pt x="4297" y="19997"/>
                    <a:pt x="4530" y="20799"/>
                    <a:pt x="4764" y="20513"/>
                  </a:cubicBezTo>
                  <a:cubicBezTo>
                    <a:pt x="4977" y="20254"/>
                    <a:pt x="5179" y="20132"/>
                    <a:pt x="5537" y="20162"/>
                  </a:cubicBezTo>
                  <a:cubicBezTo>
                    <a:pt x="5614" y="20159"/>
                    <a:pt x="5904" y="20198"/>
                    <a:pt x="5920" y="20206"/>
                  </a:cubicBezTo>
                  <a:cubicBezTo>
                    <a:pt x="6029" y="20263"/>
                    <a:pt x="6288" y="19747"/>
                    <a:pt x="6500" y="19720"/>
                  </a:cubicBezTo>
                  <a:cubicBezTo>
                    <a:pt x="6516" y="19542"/>
                    <a:pt x="6994" y="19064"/>
                    <a:pt x="6943" y="19014"/>
                  </a:cubicBezTo>
                  <a:cubicBezTo>
                    <a:pt x="6523" y="18603"/>
                    <a:pt x="7185" y="18457"/>
                    <a:pt x="7212" y="18069"/>
                  </a:cubicBezTo>
                  <a:cubicBezTo>
                    <a:pt x="7226" y="17872"/>
                    <a:pt x="8104" y="17676"/>
                    <a:pt x="8191" y="17252"/>
                  </a:cubicBezTo>
                  <a:cubicBezTo>
                    <a:pt x="7967" y="16762"/>
                    <a:pt x="8592" y="16828"/>
                    <a:pt x="8806" y="16828"/>
                  </a:cubicBezTo>
                  <a:cubicBezTo>
                    <a:pt x="9295" y="16828"/>
                    <a:pt x="9285" y="17028"/>
                    <a:pt x="9719" y="16681"/>
                  </a:cubicBezTo>
                  <a:cubicBezTo>
                    <a:pt x="10053" y="16798"/>
                    <a:pt x="10062" y="16395"/>
                    <a:pt x="10290" y="16395"/>
                  </a:cubicBezTo>
                  <a:cubicBezTo>
                    <a:pt x="10831" y="16420"/>
                    <a:pt x="10690" y="16988"/>
                    <a:pt x="11024" y="17234"/>
                  </a:cubicBezTo>
                  <a:cubicBezTo>
                    <a:pt x="11260" y="17408"/>
                    <a:pt x="11458" y="17785"/>
                    <a:pt x="11701" y="17900"/>
                  </a:cubicBezTo>
                  <a:cubicBezTo>
                    <a:pt x="11758" y="17927"/>
                    <a:pt x="12171" y="18115"/>
                    <a:pt x="12175" y="18125"/>
                  </a:cubicBezTo>
                  <a:cubicBezTo>
                    <a:pt x="12200" y="18189"/>
                    <a:pt x="12697" y="18605"/>
                    <a:pt x="12766" y="18619"/>
                  </a:cubicBezTo>
                  <a:cubicBezTo>
                    <a:pt x="12961" y="18658"/>
                    <a:pt x="13173" y="19418"/>
                    <a:pt x="12855" y="19436"/>
                  </a:cubicBezTo>
                  <a:cubicBezTo>
                    <a:pt x="12711" y="19427"/>
                    <a:pt x="12614" y="19631"/>
                    <a:pt x="12536" y="19631"/>
                  </a:cubicBezTo>
                  <a:cubicBezTo>
                    <a:pt x="12338" y="19631"/>
                    <a:pt x="11750" y="19355"/>
                    <a:pt x="11649" y="19598"/>
                  </a:cubicBezTo>
                  <a:cubicBezTo>
                    <a:pt x="11548" y="19838"/>
                    <a:pt x="12500" y="20365"/>
                    <a:pt x="12643" y="20365"/>
                  </a:cubicBezTo>
                  <a:cubicBezTo>
                    <a:pt x="12872" y="20365"/>
                    <a:pt x="12768" y="19773"/>
                    <a:pt x="12861" y="19652"/>
                  </a:cubicBezTo>
                  <a:cubicBezTo>
                    <a:pt x="12937" y="19784"/>
                    <a:pt x="13907" y="18987"/>
                    <a:pt x="13268" y="18723"/>
                  </a:cubicBezTo>
                  <a:cubicBezTo>
                    <a:pt x="13262" y="18582"/>
                    <a:pt x="13314" y="18477"/>
                    <a:pt x="13424" y="18409"/>
                  </a:cubicBezTo>
                  <a:cubicBezTo>
                    <a:pt x="13567" y="18409"/>
                    <a:pt x="13727" y="18623"/>
                    <a:pt x="13787" y="18743"/>
                  </a:cubicBezTo>
                  <a:cubicBezTo>
                    <a:pt x="14586" y="18482"/>
                    <a:pt x="13011" y="17868"/>
                    <a:pt x="13024" y="17811"/>
                  </a:cubicBezTo>
                  <a:cubicBezTo>
                    <a:pt x="13147" y="17540"/>
                    <a:pt x="12981" y="17586"/>
                    <a:pt x="12787" y="17586"/>
                  </a:cubicBezTo>
                  <a:cubicBezTo>
                    <a:pt x="12361" y="17586"/>
                    <a:pt x="12347" y="17113"/>
                    <a:pt x="12152" y="16852"/>
                  </a:cubicBezTo>
                  <a:cubicBezTo>
                    <a:pt x="11986" y="16631"/>
                    <a:pt x="11693" y="16567"/>
                    <a:pt x="11625" y="16266"/>
                  </a:cubicBezTo>
                  <a:cubicBezTo>
                    <a:pt x="11495" y="15947"/>
                    <a:pt x="11716" y="15939"/>
                    <a:pt x="11865" y="15798"/>
                  </a:cubicBezTo>
                  <a:cubicBezTo>
                    <a:pt x="11841" y="15934"/>
                    <a:pt x="11936" y="16125"/>
                    <a:pt x="12008" y="16225"/>
                  </a:cubicBezTo>
                  <a:cubicBezTo>
                    <a:pt x="12087" y="16161"/>
                    <a:pt x="12165" y="16158"/>
                    <a:pt x="12238" y="16230"/>
                  </a:cubicBezTo>
                  <a:cubicBezTo>
                    <a:pt x="12254" y="16203"/>
                    <a:pt x="12301" y="16084"/>
                    <a:pt x="12329" y="16084"/>
                  </a:cubicBezTo>
                  <a:cubicBezTo>
                    <a:pt x="12326" y="16084"/>
                    <a:pt x="12736" y="16816"/>
                    <a:pt x="12978" y="16874"/>
                  </a:cubicBezTo>
                  <a:cubicBezTo>
                    <a:pt x="13227" y="16935"/>
                    <a:pt x="13439" y="17177"/>
                    <a:pt x="13668" y="17310"/>
                  </a:cubicBezTo>
                  <a:lnTo>
                    <a:pt x="13669" y="17307"/>
                  </a:lnTo>
                  <a:cubicBezTo>
                    <a:pt x="13733" y="17355"/>
                    <a:pt x="13798" y="17401"/>
                    <a:pt x="13864" y="17445"/>
                  </a:cubicBezTo>
                  <a:cubicBezTo>
                    <a:pt x="13864" y="17445"/>
                    <a:pt x="13885" y="17398"/>
                    <a:pt x="13900" y="17364"/>
                  </a:cubicBezTo>
                  <a:cubicBezTo>
                    <a:pt x="13996" y="17452"/>
                    <a:pt x="14062" y="17548"/>
                    <a:pt x="14179" y="17579"/>
                  </a:cubicBezTo>
                  <a:cubicBezTo>
                    <a:pt x="14188" y="18042"/>
                    <a:pt x="14082" y="18142"/>
                    <a:pt x="14348" y="18508"/>
                  </a:cubicBezTo>
                  <a:cubicBezTo>
                    <a:pt x="14118" y="18572"/>
                    <a:pt x="14350" y="18860"/>
                    <a:pt x="14440" y="18766"/>
                  </a:cubicBezTo>
                  <a:cubicBezTo>
                    <a:pt x="14548" y="18913"/>
                    <a:pt x="14606" y="19070"/>
                    <a:pt x="14601" y="19267"/>
                  </a:cubicBezTo>
                  <a:cubicBezTo>
                    <a:pt x="14744" y="19281"/>
                    <a:pt x="14884" y="19339"/>
                    <a:pt x="15005" y="19427"/>
                  </a:cubicBezTo>
                  <a:cubicBezTo>
                    <a:pt x="14917" y="19488"/>
                    <a:pt x="14849" y="19566"/>
                    <a:pt x="14799" y="19661"/>
                  </a:cubicBezTo>
                  <a:cubicBezTo>
                    <a:pt x="15088" y="19884"/>
                    <a:pt x="14876" y="20093"/>
                    <a:pt x="15189" y="20301"/>
                  </a:cubicBezTo>
                  <a:cubicBezTo>
                    <a:pt x="15191" y="20250"/>
                    <a:pt x="15226" y="20114"/>
                    <a:pt x="15288" y="20127"/>
                  </a:cubicBezTo>
                  <a:cubicBezTo>
                    <a:pt x="15355" y="20187"/>
                    <a:pt x="15355" y="20379"/>
                    <a:pt x="15421" y="20470"/>
                  </a:cubicBezTo>
                  <a:cubicBezTo>
                    <a:pt x="15434" y="20425"/>
                    <a:pt x="15471" y="20268"/>
                    <a:pt x="15516" y="20268"/>
                  </a:cubicBezTo>
                  <a:cubicBezTo>
                    <a:pt x="15547" y="20268"/>
                    <a:pt x="15717" y="20454"/>
                    <a:pt x="15743" y="20497"/>
                  </a:cubicBezTo>
                  <a:cubicBezTo>
                    <a:pt x="15738" y="20305"/>
                    <a:pt x="15706" y="20091"/>
                    <a:pt x="15617" y="19924"/>
                  </a:cubicBezTo>
                  <a:cubicBezTo>
                    <a:pt x="15719" y="19942"/>
                    <a:pt x="15823" y="19903"/>
                    <a:pt x="15832" y="19775"/>
                  </a:cubicBezTo>
                  <a:cubicBezTo>
                    <a:pt x="15922" y="19798"/>
                    <a:pt x="16115" y="19795"/>
                    <a:pt x="16041" y="19632"/>
                  </a:cubicBezTo>
                  <a:cubicBezTo>
                    <a:pt x="16106" y="19623"/>
                    <a:pt x="16168" y="19588"/>
                    <a:pt x="16210" y="19533"/>
                  </a:cubicBezTo>
                  <a:cubicBezTo>
                    <a:pt x="16138" y="19390"/>
                    <a:pt x="15206" y="18490"/>
                    <a:pt x="15434" y="18346"/>
                  </a:cubicBezTo>
                  <a:cubicBezTo>
                    <a:pt x="15434" y="18538"/>
                    <a:pt x="16064" y="18478"/>
                    <a:pt x="15848" y="18241"/>
                  </a:cubicBezTo>
                  <a:cubicBezTo>
                    <a:pt x="16147" y="18267"/>
                    <a:pt x="16258" y="18137"/>
                    <a:pt x="16617" y="18242"/>
                  </a:cubicBezTo>
                  <a:cubicBezTo>
                    <a:pt x="16734" y="18192"/>
                    <a:pt x="16850" y="18068"/>
                    <a:pt x="16906" y="17901"/>
                  </a:cubicBezTo>
                  <a:cubicBezTo>
                    <a:pt x="16903" y="17828"/>
                    <a:pt x="16902" y="17625"/>
                    <a:pt x="16866" y="17758"/>
                  </a:cubicBezTo>
                  <a:cubicBezTo>
                    <a:pt x="16932" y="17767"/>
                    <a:pt x="16992" y="17749"/>
                    <a:pt x="17046" y="17705"/>
                  </a:cubicBezTo>
                  <a:lnTo>
                    <a:pt x="16983" y="17599"/>
                  </a:lnTo>
                  <a:cubicBezTo>
                    <a:pt x="17041" y="17536"/>
                    <a:pt x="17165" y="17507"/>
                    <a:pt x="17236" y="17493"/>
                  </a:cubicBezTo>
                  <a:cubicBezTo>
                    <a:pt x="17318" y="17587"/>
                    <a:pt x="17416" y="17601"/>
                    <a:pt x="17530" y="17550"/>
                  </a:cubicBezTo>
                  <a:cubicBezTo>
                    <a:pt x="17577" y="17423"/>
                    <a:pt x="17512" y="17280"/>
                    <a:pt x="17384" y="17221"/>
                  </a:cubicBezTo>
                  <a:cubicBezTo>
                    <a:pt x="17687" y="16967"/>
                    <a:pt x="17565" y="16430"/>
                    <a:pt x="17781" y="16125"/>
                  </a:cubicBezTo>
                  <a:cubicBezTo>
                    <a:pt x="17837" y="16046"/>
                    <a:pt x="18329" y="15957"/>
                    <a:pt x="17971" y="15701"/>
                  </a:cubicBezTo>
                  <a:cubicBezTo>
                    <a:pt x="18121" y="15585"/>
                    <a:pt x="18165" y="15400"/>
                    <a:pt x="18293" y="15287"/>
                  </a:cubicBezTo>
                  <a:cubicBezTo>
                    <a:pt x="18372" y="15279"/>
                    <a:pt x="18564" y="15290"/>
                    <a:pt x="18635" y="15243"/>
                  </a:cubicBezTo>
                  <a:cubicBezTo>
                    <a:pt x="18639" y="15249"/>
                    <a:pt x="18650" y="15264"/>
                    <a:pt x="18652" y="15266"/>
                  </a:cubicBezTo>
                  <a:cubicBezTo>
                    <a:pt x="18287" y="15517"/>
                    <a:pt x="19128" y="15507"/>
                    <a:pt x="19226" y="15549"/>
                  </a:cubicBezTo>
                  <a:cubicBezTo>
                    <a:pt x="19228" y="15542"/>
                    <a:pt x="18587" y="15928"/>
                    <a:pt x="18950" y="15928"/>
                  </a:cubicBezTo>
                  <a:cubicBezTo>
                    <a:pt x="19011" y="15928"/>
                    <a:pt x="19283" y="15953"/>
                    <a:pt x="19298" y="16033"/>
                  </a:cubicBezTo>
                  <a:cubicBezTo>
                    <a:pt x="19302" y="16103"/>
                    <a:pt x="19240" y="16207"/>
                    <a:pt x="19205" y="16258"/>
                  </a:cubicBezTo>
                  <a:cubicBezTo>
                    <a:pt x="19386" y="16473"/>
                    <a:pt x="20060" y="16208"/>
                    <a:pt x="20085" y="16168"/>
                  </a:cubicBezTo>
                  <a:cubicBezTo>
                    <a:pt x="20101" y="16142"/>
                    <a:pt x="20747" y="15587"/>
                    <a:pt x="20176" y="15813"/>
                  </a:cubicBezTo>
                  <a:cubicBezTo>
                    <a:pt x="19948" y="15902"/>
                    <a:pt x="19869" y="15644"/>
                    <a:pt x="19761" y="15477"/>
                  </a:cubicBezTo>
                  <a:cubicBezTo>
                    <a:pt x="19950" y="15446"/>
                    <a:pt x="20140" y="15270"/>
                    <a:pt x="20317" y="15219"/>
                  </a:cubicBezTo>
                  <a:cubicBezTo>
                    <a:pt x="20455" y="15239"/>
                    <a:pt x="21096" y="15033"/>
                    <a:pt x="20948" y="14830"/>
                  </a:cubicBezTo>
                  <a:cubicBezTo>
                    <a:pt x="21018" y="14787"/>
                    <a:pt x="21111" y="14689"/>
                    <a:pt x="21196" y="14689"/>
                  </a:cubicBezTo>
                  <a:cubicBezTo>
                    <a:pt x="21540" y="14453"/>
                    <a:pt x="21283" y="14523"/>
                    <a:pt x="21399" y="14198"/>
                  </a:cubicBezTo>
                  <a:cubicBezTo>
                    <a:pt x="21401" y="14194"/>
                    <a:pt x="21392" y="14218"/>
                    <a:pt x="21399" y="1419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11" name="Google Shape;1011;p14"/>
            <p:cNvSpPr/>
            <p:nvPr/>
          </p:nvSpPr>
          <p:spPr>
            <a:xfrm>
              <a:off x="4632294" y="8352529"/>
              <a:ext cx="2141886" cy="3490226"/>
            </a:xfrm>
            <a:custGeom>
              <a:avLst/>
              <a:gdLst/>
              <a:ahLst/>
              <a:cxnLst/>
              <a:rect l="l" t="t" r="r" b="b"/>
              <a:pathLst>
                <a:path w="21156" h="21346" extrusionOk="0">
                  <a:moveTo>
                    <a:pt x="14907" y="13611"/>
                  </a:moveTo>
                  <a:cubicBezTo>
                    <a:pt x="14908" y="13576"/>
                    <a:pt x="14915" y="13542"/>
                    <a:pt x="14927" y="13508"/>
                  </a:cubicBezTo>
                  <a:cubicBezTo>
                    <a:pt x="14945" y="13527"/>
                    <a:pt x="14935" y="13561"/>
                    <a:pt x="14907" y="13611"/>
                  </a:cubicBezTo>
                  <a:cubicBezTo>
                    <a:pt x="14911" y="13596"/>
                    <a:pt x="14935" y="13561"/>
                    <a:pt x="14907" y="13611"/>
                  </a:cubicBezTo>
                  <a:close/>
                  <a:moveTo>
                    <a:pt x="13846" y="3906"/>
                  </a:moveTo>
                  <a:cubicBezTo>
                    <a:pt x="13745" y="4068"/>
                    <a:pt x="13727" y="4129"/>
                    <a:pt x="13495" y="4231"/>
                  </a:cubicBezTo>
                  <a:cubicBezTo>
                    <a:pt x="13568" y="4090"/>
                    <a:pt x="13714" y="3995"/>
                    <a:pt x="13864" y="3877"/>
                  </a:cubicBezTo>
                  <a:lnTo>
                    <a:pt x="13846" y="3906"/>
                  </a:lnTo>
                  <a:cubicBezTo>
                    <a:pt x="13827" y="3937"/>
                    <a:pt x="13846" y="3906"/>
                    <a:pt x="13846" y="3906"/>
                  </a:cubicBezTo>
                  <a:close/>
                  <a:moveTo>
                    <a:pt x="12475" y="14778"/>
                  </a:moveTo>
                  <a:cubicBezTo>
                    <a:pt x="12516" y="14778"/>
                    <a:pt x="12564" y="14776"/>
                    <a:pt x="12595" y="14795"/>
                  </a:cubicBezTo>
                  <a:cubicBezTo>
                    <a:pt x="12555" y="14785"/>
                    <a:pt x="12514" y="14778"/>
                    <a:pt x="12475" y="14778"/>
                  </a:cubicBezTo>
                  <a:cubicBezTo>
                    <a:pt x="12476" y="14778"/>
                    <a:pt x="12514" y="14778"/>
                    <a:pt x="12475" y="14778"/>
                  </a:cubicBezTo>
                  <a:close/>
                  <a:moveTo>
                    <a:pt x="7113" y="17141"/>
                  </a:moveTo>
                  <a:cubicBezTo>
                    <a:pt x="7109" y="17139"/>
                    <a:pt x="7101" y="17127"/>
                    <a:pt x="7096" y="17118"/>
                  </a:cubicBezTo>
                  <a:cubicBezTo>
                    <a:pt x="7113" y="17112"/>
                    <a:pt x="7129" y="17104"/>
                    <a:pt x="7143" y="17096"/>
                  </a:cubicBezTo>
                  <a:cubicBezTo>
                    <a:pt x="7135" y="17114"/>
                    <a:pt x="7137" y="17132"/>
                    <a:pt x="7149" y="17150"/>
                  </a:cubicBezTo>
                  <a:lnTo>
                    <a:pt x="7113" y="17141"/>
                  </a:lnTo>
                  <a:cubicBezTo>
                    <a:pt x="7109" y="17139"/>
                    <a:pt x="7113" y="17141"/>
                    <a:pt x="7113" y="17141"/>
                  </a:cubicBezTo>
                  <a:close/>
                  <a:moveTo>
                    <a:pt x="4271" y="153"/>
                  </a:moveTo>
                  <a:cubicBezTo>
                    <a:pt x="4271" y="153"/>
                    <a:pt x="4274" y="153"/>
                    <a:pt x="4271" y="153"/>
                  </a:cubicBezTo>
                  <a:cubicBezTo>
                    <a:pt x="4271" y="153"/>
                    <a:pt x="4271" y="153"/>
                    <a:pt x="4271" y="153"/>
                  </a:cubicBezTo>
                  <a:close/>
                  <a:moveTo>
                    <a:pt x="21083" y="5876"/>
                  </a:moveTo>
                  <a:cubicBezTo>
                    <a:pt x="20878" y="5351"/>
                    <a:pt x="20177" y="5444"/>
                    <a:pt x="19555" y="5083"/>
                  </a:cubicBezTo>
                  <a:cubicBezTo>
                    <a:pt x="19066" y="4799"/>
                    <a:pt x="18685" y="4740"/>
                    <a:pt x="18023" y="4717"/>
                  </a:cubicBezTo>
                  <a:cubicBezTo>
                    <a:pt x="17537" y="4700"/>
                    <a:pt x="17283" y="4482"/>
                    <a:pt x="16812" y="4685"/>
                  </a:cubicBezTo>
                  <a:cubicBezTo>
                    <a:pt x="16950" y="4215"/>
                    <a:pt x="15462" y="3995"/>
                    <a:pt x="14945" y="4103"/>
                  </a:cubicBezTo>
                  <a:cubicBezTo>
                    <a:pt x="14955" y="4083"/>
                    <a:pt x="15053" y="3900"/>
                    <a:pt x="15053" y="3900"/>
                  </a:cubicBezTo>
                  <a:cubicBezTo>
                    <a:pt x="14663" y="3887"/>
                    <a:pt x="14273" y="3873"/>
                    <a:pt x="13883" y="3862"/>
                  </a:cubicBezTo>
                  <a:cubicBezTo>
                    <a:pt x="14117" y="3655"/>
                    <a:pt x="14501" y="3533"/>
                    <a:pt x="14274" y="3246"/>
                  </a:cubicBezTo>
                  <a:cubicBezTo>
                    <a:pt x="13791" y="3298"/>
                    <a:pt x="13738" y="2329"/>
                    <a:pt x="13421" y="2513"/>
                  </a:cubicBezTo>
                  <a:cubicBezTo>
                    <a:pt x="13222" y="2341"/>
                    <a:pt x="12877" y="2206"/>
                    <a:pt x="12575" y="2135"/>
                  </a:cubicBezTo>
                  <a:cubicBezTo>
                    <a:pt x="12586" y="2119"/>
                    <a:pt x="12595" y="2102"/>
                    <a:pt x="12600" y="2085"/>
                  </a:cubicBezTo>
                  <a:cubicBezTo>
                    <a:pt x="12472" y="2018"/>
                    <a:pt x="11718" y="1855"/>
                    <a:pt x="11552" y="2009"/>
                  </a:cubicBezTo>
                  <a:cubicBezTo>
                    <a:pt x="11407" y="1950"/>
                    <a:pt x="11152" y="1951"/>
                    <a:pt x="10982" y="1957"/>
                  </a:cubicBezTo>
                  <a:lnTo>
                    <a:pt x="10971" y="1915"/>
                  </a:lnTo>
                  <a:lnTo>
                    <a:pt x="10942" y="1935"/>
                  </a:lnTo>
                  <a:cubicBezTo>
                    <a:pt x="10847" y="1887"/>
                    <a:pt x="10590" y="1730"/>
                    <a:pt x="10461" y="1730"/>
                  </a:cubicBezTo>
                  <a:cubicBezTo>
                    <a:pt x="10603" y="1730"/>
                    <a:pt x="10202" y="1408"/>
                    <a:pt x="10132" y="1370"/>
                  </a:cubicBezTo>
                  <a:cubicBezTo>
                    <a:pt x="10175" y="1376"/>
                    <a:pt x="10205" y="1380"/>
                    <a:pt x="10205" y="1380"/>
                  </a:cubicBezTo>
                  <a:cubicBezTo>
                    <a:pt x="9946" y="1224"/>
                    <a:pt x="9692" y="1045"/>
                    <a:pt x="9292" y="1115"/>
                  </a:cubicBezTo>
                  <a:cubicBezTo>
                    <a:pt x="9308" y="1100"/>
                    <a:pt x="9312" y="1069"/>
                    <a:pt x="9318" y="1047"/>
                  </a:cubicBezTo>
                  <a:cubicBezTo>
                    <a:pt x="9756" y="901"/>
                    <a:pt x="8958" y="655"/>
                    <a:pt x="8719" y="691"/>
                  </a:cubicBezTo>
                  <a:cubicBezTo>
                    <a:pt x="8697" y="649"/>
                    <a:pt x="8672" y="637"/>
                    <a:pt x="8622" y="605"/>
                  </a:cubicBezTo>
                  <a:cubicBezTo>
                    <a:pt x="8595" y="615"/>
                    <a:pt x="8857" y="603"/>
                    <a:pt x="8946" y="583"/>
                  </a:cubicBezTo>
                  <a:lnTo>
                    <a:pt x="8946" y="424"/>
                  </a:lnTo>
                  <a:cubicBezTo>
                    <a:pt x="8584" y="419"/>
                    <a:pt x="8041" y="370"/>
                    <a:pt x="7753" y="527"/>
                  </a:cubicBezTo>
                  <a:cubicBezTo>
                    <a:pt x="7325" y="761"/>
                    <a:pt x="7238" y="462"/>
                    <a:pt x="6865" y="462"/>
                  </a:cubicBezTo>
                  <a:cubicBezTo>
                    <a:pt x="6651" y="462"/>
                    <a:pt x="6162" y="582"/>
                    <a:pt x="6100" y="423"/>
                  </a:cubicBezTo>
                  <a:cubicBezTo>
                    <a:pt x="6035" y="257"/>
                    <a:pt x="5794" y="173"/>
                    <a:pt x="5530" y="201"/>
                  </a:cubicBezTo>
                  <a:cubicBezTo>
                    <a:pt x="5798" y="201"/>
                    <a:pt x="4516" y="-254"/>
                    <a:pt x="5126" y="246"/>
                  </a:cubicBezTo>
                  <a:cubicBezTo>
                    <a:pt x="4964" y="310"/>
                    <a:pt x="4729" y="281"/>
                    <a:pt x="4573" y="365"/>
                  </a:cubicBezTo>
                  <a:cubicBezTo>
                    <a:pt x="4569" y="357"/>
                    <a:pt x="4565" y="351"/>
                    <a:pt x="4561" y="344"/>
                  </a:cubicBezTo>
                  <a:cubicBezTo>
                    <a:pt x="4686" y="310"/>
                    <a:pt x="4802" y="265"/>
                    <a:pt x="4906" y="212"/>
                  </a:cubicBezTo>
                  <a:cubicBezTo>
                    <a:pt x="4915" y="-229"/>
                    <a:pt x="4397" y="153"/>
                    <a:pt x="4270" y="153"/>
                  </a:cubicBezTo>
                  <a:cubicBezTo>
                    <a:pt x="4167" y="164"/>
                    <a:pt x="3359" y="353"/>
                    <a:pt x="3319" y="417"/>
                  </a:cubicBezTo>
                  <a:lnTo>
                    <a:pt x="3145" y="383"/>
                  </a:lnTo>
                  <a:cubicBezTo>
                    <a:pt x="2836" y="502"/>
                    <a:pt x="2710" y="657"/>
                    <a:pt x="2597" y="861"/>
                  </a:cubicBezTo>
                  <a:lnTo>
                    <a:pt x="2632" y="881"/>
                  </a:lnTo>
                  <a:lnTo>
                    <a:pt x="2609" y="891"/>
                  </a:lnTo>
                  <a:cubicBezTo>
                    <a:pt x="2609" y="891"/>
                    <a:pt x="2630" y="919"/>
                    <a:pt x="2631" y="920"/>
                  </a:cubicBezTo>
                  <a:cubicBezTo>
                    <a:pt x="2441" y="925"/>
                    <a:pt x="2439" y="994"/>
                    <a:pt x="2367" y="1082"/>
                  </a:cubicBezTo>
                  <a:cubicBezTo>
                    <a:pt x="2327" y="1132"/>
                    <a:pt x="2134" y="1188"/>
                    <a:pt x="2046" y="1216"/>
                  </a:cubicBezTo>
                  <a:cubicBezTo>
                    <a:pt x="2006" y="1191"/>
                    <a:pt x="1971" y="1160"/>
                    <a:pt x="1938" y="1132"/>
                  </a:cubicBezTo>
                  <a:lnTo>
                    <a:pt x="1757" y="1278"/>
                  </a:lnTo>
                  <a:lnTo>
                    <a:pt x="1868" y="1415"/>
                  </a:lnTo>
                  <a:lnTo>
                    <a:pt x="1840" y="1419"/>
                  </a:lnTo>
                  <a:lnTo>
                    <a:pt x="1824" y="1473"/>
                  </a:lnTo>
                  <a:lnTo>
                    <a:pt x="1805" y="1460"/>
                  </a:lnTo>
                  <a:cubicBezTo>
                    <a:pt x="1758" y="1481"/>
                    <a:pt x="1709" y="1500"/>
                    <a:pt x="1658" y="1517"/>
                  </a:cubicBezTo>
                  <a:cubicBezTo>
                    <a:pt x="1549" y="1674"/>
                    <a:pt x="1707" y="1979"/>
                    <a:pt x="1798" y="2121"/>
                  </a:cubicBezTo>
                  <a:lnTo>
                    <a:pt x="1623" y="2198"/>
                  </a:lnTo>
                  <a:cubicBezTo>
                    <a:pt x="1623" y="2198"/>
                    <a:pt x="1757" y="2274"/>
                    <a:pt x="1768" y="2279"/>
                  </a:cubicBezTo>
                  <a:cubicBezTo>
                    <a:pt x="1773" y="2424"/>
                    <a:pt x="1650" y="2661"/>
                    <a:pt x="1803" y="2773"/>
                  </a:cubicBezTo>
                  <a:cubicBezTo>
                    <a:pt x="1723" y="2851"/>
                    <a:pt x="1540" y="2983"/>
                    <a:pt x="1532" y="3078"/>
                  </a:cubicBezTo>
                  <a:cubicBezTo>
                    <a:pt x="1139" y="3076"/>
                    <a:pt x="1182" y="3360"/>
                    <a:pt x="947" y="3451"/>
                  </a:cubicBezTo>
                  <a:cubicBezTo>
                    <a:pt x="945" y="3436"/>
                    <a:pt x="951" y="3434"/>
                    <a:pt x="966" y="3447"/>
                  </a:cubicBezTo>
                  <a:cubicBezTo>
                    <a:pt x="608" y="3513"/>
                    <a:pt x="413" y="3554"/>
                    <a:pt x="434" y="3830"/>
                  </a:cubicBezTo>
                  <a:cubicBezTo>
                    <a:pt x="410" y="3843"/>
                    <a:pt x="192" y="4024"/>
                    <a:pt x="245" y="4024"/>
                  </a:cubicBezTo>
                  <a:lnTo>
                    <a:pt x="236" y="4024"/>
                  </a:lnTo>
                  <a:cubicBezTo>
                    <a:pt x="54" y="4141"/>
                    <a:pt x="48" y="4311"/>
                    <a:pt x="120" y="4482"/>
                  </a:cubicBezTo>
                  <a:cubicBezTo>
                    <a:pt x="-250" y="4580"/>
                    <a:pt x="355" y="4716"/>
                    <a:pt x="355" y="4730"/>
                  </a:cubicBezTo>
                  <a:cubicBezTo>
                    <a:pt x="361" y="4790"/>
                    <a:pt x="347" y="4826"/>
                    <a:pt x="446" y="4867"/>
                  </a:cubicBezTo>
                  <a:cubicBezTo>
                    <a:pt x="418" y="4880"/>
                    <a:pt x="385" y="4889"/>
                    <a:pt x="354" y="4898"/>
                  </a:cubicBezTo>
                  <a:lnTo>
                    <a:pt x="401" y="5044"/>
                  </a:lnTo>
                  <a:cubicBezTo>
                    <a:pt x="360" y="5065"/>
                    <a:pt x="295" y="5073"/>
                    <a:pt x="243" y="5074"/>
                  </a:cubicBezTo>
                  <a:cubicBezTo>
                    <a:pt x="-96" y="5327"/>
                    <a:pt x="100" y="5478"/>
                    <a:pt x="253" y="5724"/>
                  </a:cubicBezTo>
                  <a:cubicBezTo>
                    <a:pt x="-131" y="5758"/>
                    <a:pt x="906" y="6336"/>
                    <a:pt x="977" y="6405"/>
                  </a:cubicBezTo>
                  <a:cubicBezTo>
                    <a:pt x="1473" y="6884"/>
                    <a:pt x="1943" y="7410"/>
                    <a:pt x="2366" y="7917"/>
                  </a:cubicBezTo>
                  <a:cubicBezTo>
                    <a:pt x="2792" y="8429"/>
                    <a:pt x="2834" y="8747"/>
                    <a:pt x="3754" y="9047"/>
                  </a:cubicBezTo>
                  <a:cubicBezTo>
                    <a:pt x="4138" y="9172"/>
                    <a:pt x="4518" y="9326"/>
                    <a:pt x="4908" y="9441"/>
                  </a:cubicBezTo>
                  <a:cubicBezTo>
                    <a:pt x="5168" y="9517"/>
                    <a:pt x="5201" y="9759"/>
                    <a:pt x="5520" y="9800"/>
                  </a:cubicBezTo>
                  <a:cubicBezTo>
                    <a:pt x="5673" y="10251"/>
                    <a:pt x="5783" y="10655"/>
                    <a:pt x="5791" y="11117"/>
                  </a:cubicBezTo>
                  <a:cubicBezTo>
                    <a:pt x="5711" y="11122"/>
                    <a:pt x="5913" y="12338"/>
                    <a:pt x="5907" y="12464"/>
                  </a:cubicBezTo>
                  <a:cubicBezTo>
                    <a:pt x="5882" y="13059"/>
                    <a:pt x="5883" y="13548"/>
                    <a:pt x="6193" y="14121"/>
                  </a:cubicBezTo>
                  <a:lnTo>
                    <a:pt x="6225" y="14132"/>
                  </a:lnTo>
                  <a:cubicBezTo>
                    <a:pt x="6430" y="14543"/>
                    <a:pt x="6291" y="15161"/>
                    <a:pt x="6165" y="15567"/>
                  </a:cubicBezTo>
                  <a:lnTo>
                    <a:pt x="5959" y="15469"/>
                  </a:lnTo>
                  <a:cubicBezTo>
                    <a:pt x="6052" y="15704"/>
                    <a:pt x="6153" y="16040"/>
                    <a:pt x="6421" y="16224"/>
                  </a:cubicBezTo>
                  <a:cubicBezTo>
                    <a:pt x="6507" y="16420"/>
                    <a:pt x="6366" y="16837"/>
                    <a:pt x="6657" y="17019"/>
                  </a:cubicBezTo>
                  <a:lnTo>
                    <a:pt x="6608" y="17029"/>
                  </a:lnTo>
                  <a:cubicBezTo>
                    <a:pt x="6637" y="17135"/>
                    <a:pt x="6673" y="17242"/>
                    <a:pt x="6698" y="17348"/>
                  </a:cubicBezTo>
                  <a:cubicBezTo>
                    <a:pt x="6724" y="17460"/>
                    <a:pt x="6961" y="17753"/>
                    <a:pt x="7204" y="17552"/>
                  </a:cubicBezTo>
                  <a:cubicBezTo>
                    <a:pt x="7368" y="17415"/>
                    <a:pt x="7130" y="17379"/>
                    <a:pt x="7104" y="17271"/>
                  </a:cubicBezTo>
                  <a:cubicBezTo>
                    <a:pt x="7153" y="17247"/>
                    <a:pt x="7205" y="17224"/>
                    <a:pt x="7258" y="17204"/>
                  </a:cubicBezTo>
                  <a:cubicBezTo>
                    <a:pt x="7266" y="17207"/>
                    <a:pt x="7274" y="17209"/>
                    <a:pt x="7283" y="17212"/>
                  </a:cubicBezTo>
                  <a:cubicBezTo>
                    <a:pt x="7428" y="17330"/>
                    <a:pt x="7359" y="17669"/>
                    <a:pt x="7457" y="17825"/>
                  </a:cubicBezTo>
                  <a:cubicBezTo>
                    <a:pt x="7064" y="17733"/>
                    <a:pt x="6781" y="17992"/>
                    <a:pt x="7244" y="18037"/>
                  </a:cubicBezTo>
                  <a:cubicBezTo>
                    <a:pt x="7249" y="18089"/>
                    <a:pt x="7372" y="18164"/>
                    <a:pt x="7414" y="18219"/>
                  </a:cubicBezTo>
                  <a:cubicBezTo>
                    <a:pt x="7100" y="18171"/>
                    <a:pt x="6990" y="18391"/>
                    <a:pt x="6948" y="18541"/>
                  </a:cubicBezTo>
                  <a:cubicBezTo>
                    <a:pt x="6858" y="18867"/>
                    <a:pt x="7590" y="18545"/>
                    <a:pt x="7695" y="18694"/>
                  </a:cubicBezTo>
                  <a:cubicBezTo>
                    <a:pt x="7722" y="18862"/>
                    <a:pt x="7638" y="18904"/>
                    <a:pt x="7476" y="18960"/>
                  </a:cubicBezTo>
                  <a:cubicBezTo>
                    <a:pt x="7193" y="19058"/>
                    <a:pt x="7547" y="19380"/>
                    <a:pt x="7676" y="19483"/>
                  </a:cubicBezTo>
                  <a:cubicBezTo>
                    <a:pt x="7806" y="19585"/>
                    <a:pt x="8719" y="19925"/>
                    <a:pt x="8709" y="20034"/>
                  </a:cubicBezTo>
                  <a:cubicBezTo>
                    <a:pt x="8675" y="20055"/>
                    <a:pt x="8539" y="20057"/>
                    <a:pt x="8495" y="20060"/>
                  </a:cubicBezTo>
                  <a:cubicBezTo>
                    <a:pt x="8668" y="20215"/>
                    <a:pt x="8970" y="20245"/>
                    <a:pt x="9155" y="20402"/>
                  </a:cubicBezTo>
                  <a:cubicBezTo>
                    <a:pt x="9472" y="20673"/>
                    <a:pt x="9686" y="20866"/>
                    <a:pt x="10256" y="20922"/>
                  </a:cubicBezTo>
                  <a:cubicBezTo>
                    <a:pt x="10224" y="21093"/>
                    <a:pt x="10989" y="21099"/>
                    <a:pt x="11173" y="21106"/>
                  </a:cubicBezTo>
                  <a:cubicBezTo>
                    <a:pt x="11320" y="21272"/>
                    <a:pt x="11860" y="21266"/>
                    <a:pt x="12121" y="21346"/>
                  </a:cubicBezTo>
                  <a:cubicBezTo>
                    <a:pt x="12171" y="21325"/>
                    <a:pt x="12226" y="21311"/>
                    <a:pt x="12286" y="21303"/>
                  </a:cubicBezTo>
                  <a:cubicBezTo>
                    <a:pt x="12279" y="21275"/>
                    <a:pt x="12265" y="21249"/>
                    <a:pt x="12243" y="21224"/>
                  </a:cubicBezTo>
                  <a:cubicBezTo>
                    <a:pt x="12367" y="21226"/>
                    <a:pt x="12609" y="21245"/>
                    <a:pt x="12688" y="21175"/>
                  </a:cubicBezTo>
                  <a:cubicBezTo>
                    <a:pt x="13408" y="21075"/>
                    <a:pt x="12856" y="20944"/>
                    <a:pt x="12432" y="20879"/>
                  </a:cubicBezTo>
                  <a:cubicBezTo>
                    <a:pt x="12038" y="20820"/>
                    <a:pt x="11669" y="20556"/>
                    <a:pt x="11367" y="20396"/>
                  </a:cubicBezTo>
                  <a:lnTo>
                    <a:pt x="11371" y="20394"/>
                  </a:lnTo>
                  <a:cubicBezTo>
                    <a:pt x="11287" y="20307"/>
                    <a:pt x="11160" y="20275"/>
                    <a:pt x="11013" y="20336"/>
                  </a:cubicBezTo>
                  <a:cubicBezTo>
                    <a:pt x="10986" y="20329"/>
                    <a:pt x="10938" y="20310"/>
                    <a:pt x="10929" y="20303"/>
                  </a:cubicBezTo>
                  <a:cubicBezTo>
                    <a:pt x="10926" y="20288"/>
                    <a:pt x="10923" y="20273"/>
                    <a:pt x="10922" y="20258"/>
                  </a:cubicBezTo>
                  <a:lnTo>
                    <a:pt x="11154" y="20296"/>
                  </a:lnTo>
                  <a:lnTo>
                    <a:pt x="11240" y="20191"/>
                  </a:lnTo>
                  <a:cubicBezTo>
                    <a:pt x="10960" y="20056"/>
                    <a:pt x="10729" y="19885"/>
                    <a:pt x="10600" y="19679"/>
                  </a:cubicBezTo>
                  <a:cubicBezTo>
                    <a:pt x="11043" y="19491"/>
                    <a:pt x="10850" y="19267"/>
                    <a:pt x="11190" y="19008"/>
                  </a:cubicBezTo>
                  <a:cubicBezTo>
                    <a:pt x="11610" y="18689"/>
                    <a:pt x="10881" y="18589"/>
                    <a:pt x="10564" y="18488"/>
                  </a:cubicBezTo>
                  <a:cubicBezTo>
                    <a:pt x="9933" y="18287"/>
                    <a:pt x="10482" y="18110"/>
                    <a:pt x="10762" y="17956"/>
                  </a:cubicBezTo>
                  <a:cubicBezTo>
                    <a:pt x="11082" y="17780"/>
                    <a:pt x="10532" y="17572"/>
                    <a:pt x="10925" y="17461"/>
                  </a:cubicBezTo>
                  <a:cubicBezTo>
                    <a:pt x="11053" y="17363"/>
                    <a:pt x="11542" y="17241"/>
                    <a:pt x="11132" y="17081"/>
                  </a:cubicBezTo>
                  <a:cubicBezTo>
                    <a:pt x="10719" y="16920"/>
                    <a:pt x="10542" y="17195"/>
                    <a:pt x="10370" y="16756"/>
                  </a:cubicBezTo>
                  <a:cubicBezTo>
                    <a:pt x="10280" y="16736"/>
                    <a:pt x="10698" y="16839"/>
                    <a:pt x="10701" y="16840"/>
                  </a:cubicBezTo>
                  <a:cubicBezTo>
                    <a:pt x="10852" y="16881"/>
                    <a:pt x="11044" y="16917"/>
                    <a:pt x="11208" y="16879"/>
                  </a:cubicBezTo>
                  <a:cubicBezTo>
                    <a:pt x="11677" y="16774"/>
                    <a:pt x="11296" y="16620"/>
                    <a:pt x="11327" y="16476"/>
                  </a:cubicBezTo>
                  <a:lnTo>
                    <a:pt x="11391" y="16465"/>
                  </a:lnTo>
                  <a:cubicBezTo>
                    <a:pt x="11399" y="16341"/>
                    <a:pt x="11312" y="16265"/>
                    <a:pt x="11208" y="16169"/>
                  </a:cubicBezTo>
                  <a:cubicBezTo>
                    <a:pt x="11664" y="16259"/>
                    <a:pt x="12455" y="16159"/>
                    <a:pt x="12835" y="15994"/>
                  </a:cubicBezTo>
                  <a:cubicBezTo>
                    <a:pt x="13028" y="15910"/>
                    <a:pt x="13154" y="15698"/>
                    <a:pt x="13228" y="15565"/>
                  </a:cubicBezTo>
                  <a:cubicBezTo>
                    <a:pt x="13402" y="15253"/>
                    <a:pt x="12911" y="15333"/>
                    <a:pt x="12834" y="15144"/>
                  </a:cubicBezTo>
                  <a:cubicBezTo>
                    <a:pt x="12802" y="15022"/>
                    <a:pt x="12963" y="14987"/>
                    <a:pt x="12778" y="14873"/>
                  </a:cubicBezTo>
                  <a:cubicBezTo>
                    <a:pt x="13254" y="14989"/>
                    <a:pt x="14069" y="14954"/>
                    <a:pt x="14075" y="14543"/>
                  </a:cubicBezTo>
                  <a:cubicBezTo>
                    <a:pt x="14715" y="14565"/>
                    <a:pt x="14622" y="13934"/>
                    <a:pt x="14861" y="13689"/>
                  </a:cubicBezTo>
                  <a:cubicBezTo>
                    <a:pt x="14826" y="13753"/>
                    <a:pt x="14779" y="13815"/>
                    <a:pt x="14699" y="13862"/>
                  </a:cubicBezTo>
                  <a:lnTo>
                    <a:pt x="14810" y="13932"/>
                  </a:lnTo>
                  <a:lnTo>
                    <a:pt x="14823" y="13925"/>
                  </a:lnTo>
                  <a:lnTo>
                    <a:pt x="14866" y="13945"/>
                  </a:lnTo>
                  <a:cubicBezTo>
                    <a:pt x="15391" y="13663"/>
                    <a:pt x="15253" y="13268"/>
                    <a:pt x="15713" y="12979"/>
                  </a:cubicBezTo>
                  <a:cubicBezTo>
                    <a:pt x="16218" y="12660"/>
                    <a:pt x="15525" y="12151"/>
                    <a:pt x="15954" y="11777"/>
                  </a:cubicBezTo>
                  <a:cubicBezTo>
                    <a:pt x="16313" y="11463"/>
                    <a:pt x="17360" y="11121"/>
                    <a:pt x="17972" y="11165"/>
                  </a:cubicBezTo>
                  <a:cubicBezTo>
                    <a:pt x="18474" y="11201"/>
                    <a:pt x="18489" y="10927"/>
                    <a:pt x="18940" y="10851"/>
                  </a:cubicBezTo>
                  <a:cubicBezTo>
                    <a:pt x="18679" y="10613"/>
                    <a:pt x="19041" y="10505"/>
                    <a:pt x="19136" y="10300"/>
                  </a:cubicBezTo>
                  <a:cubicBezTo>
                    <a:pt x="19263" y="10026"/>
                    <a:pt x="19440" y="9737"/>
                    <a:pt x="19532" y="9473"/>
                  </a:cubicBezTo>
                  <a:cubicBezTo>
                    <a:pt x="19677" y="9053"/>
                    <a:pt x="19187" y="8394"/>
                    <a:pt x="19505" y="8013"/>
                  </a:cubicBezTo>
                  <a:cubicBezTo>
                    <a:pt x="20005" y="8053"/>
                    <a:pt x="20030" y="7526"/>
                    <a:pt x="20245" y="7340"/>
                  </a:cubicBezTo>
                  <a:cubicBezTo>
                    <a:pt x="20849" y="6817"/>
                    <a:pt x="21350" y="6573"/>
                    <a:pt x="21083" y="5876"/>
                  </a:cubicBezTo>
                  <a:cubicBezTo>
                    <a:pt x="21071" y="5847"/>
                    <a:pt x="21253" y="6319"/>
                    <a:pt x="21083" y="587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12" name="Google Shape;1012;p14"/>
            <p:cNvSpPr/>
            <p:nvPr/>
          </p:nvSpPr>
          <p:spPr>
            <a:xfrm>
              <a:off x="2083424" y="5085960"/>
              <a:ext cx="6086837" cy="3619949"/>
            </a:xfrm>
            <a:custGeom>
              <a:avLst/>
              <a:gdLst/>
              <a:ahLst/>
              <a:cxnLst/>
              <a:rect l="l" t="t" r="r" b="b"/>
              <a:pathLst>
                <a:path w="21446" h="21465" extrusionOk="0">
                  <a:moveTo>
                    <a:pt x="13469" y="3580"/>
                  </a:moveTo>
                  <a:cubicBezTo>
                    <a:pt x="13690" y="3383"/>
                    <a:pt x="13241" y="3198"/>
                    <a:pt x="13219" y="3654"/>
                  </a:cubicBezTo>
                  <a:cubicBezTo>
                    <a:pt x="13301" y="3647"/>
                    <a:pt x="13395" y="3646"/>
                    <a:pt x="13469" y="3580"/>
                  </a:cubicBezTo>
                  <a:cubicBezTo>
                    <a:pt x="13488" y="3563"/>
                    <a:pt x="13429" y="3616"/>
                    <a:pt x="13469" y="3580"/>
                  </a:cubicBezTo>
                  <a:close/>
                  <a:moveTo>
                    <a:pt x="11812" y="960"/>
                  </a:moveTo>
                  <a:cubicBezTo>
                    <a:pt x="11873" y="975"/>
                    <a:pt x="12398" y="1247"/>
                    <a:pt x="12369" y="928"/>
                  </a:cubicBezTo>
                  <a:cubicBezTo>
                    <a:pt x="12352" y="748"/>
                    <a:pt x="11916" y="805"/>
                    <a:pt x="11875" y="809"/>
                  </a:cubicBezTo>
                  <a:cubicBezTo>
                    <a:pt x="11884" y="836"/>
                    <a:pt x="11971" y="855"/>
                    <a:pt x="11950" y="900"/>
                  </a:cubicBezTo>
                  <a:cubicBezTo>
                    <a:pt x="11906" y="934"/>
                    <a:pt x="11860" y="954"/>
                    <a:pt x="11812" y="960"/>
                  </a:cubicBezTo>
                  <a:cubicBezTo>
                    <a:pt x="11855" y="970"/>
                    <a:pt x="11846" y="935"/>
                    <a:pt x="11812" y="960"/>
                  </a:cubicBezTo>
                  <a:close/>
                  <a:moveTo>
                    <a:pt x="11540" y="1517"/>
                  </a:moveTo>
                  <a:cubicBezTo>
                    <a:pt x="11523" y="1533"/>
                    <a:pt x="11515" y="1556"/>
                    <a:pt x="11513" y="1586"/>
                  </a:cubicBezTo>
                  <a:cubicBezTo>
                    <a:pt x="11538" y="1636"/>
                    <a:pt x="11761" y="1589"/>
                    <a:pt x="11799" y="1596"/>
                  </a:cubicBezTo>
                  <a:cubicBezTo>
                    <a:pt x="11765" y="1635"/>
                    <a:pt x="11679" y="1642"/>
                    <a:pt x="11690" y="1736"/>
                  </a:cubicBezTo>
                  <a:cubicBezTo>
                    <a:pt x="11831" y="1761"/>
                    <a:pt x="11923" y="1736"/>
                    <a:pt x="12042" y="1625"/>
                  </a:cubicBezTo>
                  <a:cubicBezTo>
                    <a:pt x="12061" y="1607"/>
                    <a:pt x="12223" y="1391"/>
                    <a:pt x="12222" y="1391"/>
                  </a:cubicBezTo>
                  <a:cubicBezTo>
                    <a:pt x="12126" y="1354"/>
                    <a:pt x="11952" y="1272"/>
                    <a:pt x="11858" y="1369"/>
                  </a:cubicBezTo>
                  <a:cubicBezTo>
                    <a:pt x="11884" y="1388"/>
                    <a:pt x="11887" y="1414"/>
                    <a:pt x="11867" y="1446"/>
                  </a:cubicBezTo>
                  <a:cubicBezTo>
                    <a:pt x="11799" y="1500"/>
                    <a:pt x="11752" y="1289"/>
                    <a:pt x="11704" y="1540"/>
                  </a:cubicBezTo>
                  <a:cubicBezTo>
                    <a:pt x="11678" y="1531"/>
                    <a:pt x="11511" y="1089"/>
                    <a:pt x="11476" y="1479"/>
                  </a:cubicBezTo>
                  <a:cubicBezTo>
                    <a:pt x="11501" y="1477"/>
                    <a:pt x="11546" y="1464"/>
                    <a:pt x="11540" y="1517"/>
                  </a:cubicBezTo>
                  <a:cubicBezTo>
                    <a:pt x="11536" y="1546"/>
                    <a:pt x="11546" y="1464"/>
                    <a:pt x="11540" y="1517"/>
                  </a:cubicBezTo>
                  <a:close/>
                  <a:moveTo>
                    <a:pt x="12343" y="1561"/>
                  </a:moveTo>
                  <a:cubicBezTo>
                    <a:pt x="12265" y="1570"/>
                    <a:pt x="12133" y="1594"/>
                    <a:pt x="12080" y="1710"/>
                  </a:cubicBezTo>
                  <a:cubicBezTo>
                    <a:pt x="12161" y="1774"/>
                    <a:pt x="12265" y="1833"/>
                    <a:pt x="12355" y="1780"/>
                  </a:cubicBezTo>
                  <a:cubicBezTo>
                    <a:pt x="12461" y="1718"/>
                    <a:pt x="12469" y="1547"/>
                    <a:pt x="12343" y="1561"/>
                  </a:cubicBezTo>
                  <a:cubicBezTo>
                    <a:pt x="12307" y="1565"/>
                    <a:pt x="12374" y="1558"/>
                    <a:pt x="12343" y="1561"/>
                  </a:cubicBezTo>
                  <a:close/>
                  <a:moveTo>
                    <a:pt x="12410" y="1343"/>
                  </a:moveTo>
                  <a:cubicBezTo>
                    <a:pt x="12467" y="1514"/>
                    <a:pt x="12652" y="1308"/>
                    <a:pt x="12689" y="1408"/>
                  </a:cubicBezTo>
                  <a:cubicBezTo>
                    <a:pt x="12756" y="1588"/>
                    <a:pt x="12564" y="1588"/>
                    <a:pt x="12560" y="1740"/>
                  </a:cubicBezTo>
                  <a:cubicBezTo>
                    <a:pt x="12559" y="1806"/>
                    <a:pt x="12970" y="1815"/>
                    <a:pt x="12882" y="1823"/>
                  </a:cubicBezTo>
                  <a:cubicBezTo>
                    <a:pt x="13030" y="1809"/>
                    <a:pt x="13368" y="1722"/>
                    <a:pt x="13506" y="1791"/>
                  </a:cubicBezTo>
                  <a:cubicBezTo>
                    <a:pt x="13589" y="1831"/>
                    <a:pt x="13984" y="1801"/>
                    <a:pt x="13919" y="1685"/>
                  </a:cubicBezTo>
                  <a:cubicBezTo>
                    <a:pt x="13920" y="1684"/>
                    <a:pt x="14003" y="1641"/>
                    <a:pt x="13980" y="1596"/>
                  </a:cubicBezTo>
                  <a:cubicBezTo>
                    <a:pt x="13771" y="1178"/>
                    <a:pt x="13157" y="1950"/>
                    <a:pt x="12958" y="1442"/>
                  </a:cubicBezTo>
                  <a:cubicBezTo>
                    <a:pt x="12992" y="1431"/>
                    <a:pt x="13058" y="1449"/>
                    <a:pt x="13081" y="1404"/>
                  </a:cubicBezTo>
                  <a:cubicBezTo>
                    <a:pt x="12885" y="1396"/>
                    <a:pt x="12527" y="1042"/>
                    <a:pt x="12348" y="1306"/>
                  </a:cubicBezTo>
                  <a:cubicBezTo>
                    <a:pt x="12378" y="1305"/>
                    <a:pt x="12395" y="1296"/>
                    <a:pt x="12410" y="1343"/>
                  </a:cubicBezTo>
                  <a:cubicBezTo>
                    <a:pt x="12442" y="1437"/>
                    <a:pt x="12395" y="1296"/>
                    <a:pt x="12410" y="1343"/>
                  </a:cubicBezTo>
                  <a:close/>
                  <a:moveTo>
                    <a:pt x="12979" y="817"/>
                  </a:moveTo>
                  <a:cubicBezTo>
                    <a:pt x="13039" y="880"/>
                    <a:pt x="13140" y="853"/>
                    <a:pt x="13207" y="852"/>
                  </a:cubicBezTo>
                  <a:cubicBezTo>
                    <a:pt x="13084" y="883"/>
                    <a:pt x="12938" y="1062"/>
                    <a:pt x="13163" y="1076"/>
                  </a:cubicBezTo>
                  <a:cubicBezTo>
                    <a:pt x="13377" y="1089"/>
                    <a:pt x="13572" y="1002"/>
                    <a:pt x="13782" y="958"/>
                  </a:cubicBezTo>
                  <a:cubicBezTo>
                    <a:pt x="13737" y="967"/>
                    <a:pt x="13584" y="986"/>
                    <a:pt x="13559" y="1099"/>
                  </a:cubicBezTo>
                  <a:cubicBezTo>
                    <a:pt x="13580" y="1003"/>
                    <a:pt x="13857" y="1306"/>
                    <a:pt x="13649" y="1256"/>
                  </a:cubicBezTo>
                  <a:cubicBezTo>
                    <a:pt x="13603" y="1244"/>
                    <a:pt x="13628" y="1137"/>
                    <a:pt x="13533" y="1140"/>
                  </a:cubicBezTo>
                  <a:cubicBezTo>
                    <a:pt x="13468" y="1141"/>
                    <a:pt x="13398" y="1300"/>
                    <a:pt x="13427" y="1300"/>
                  </a:cubicBezTo>
                  <a:cubicBezTo>
                    <a:pt x="13372" y="1300"/>
                    <a:pt x="13151" y="1319"/>
                    <a:pt x="13130" y="1438"/>
                  </a:cubicBezTo>
                  <a:cubicBezTo>
                    <a:pt x="13122" y="1478"/>
                    <a:pt x="13969" y="1488"/>
                    <a:pt x="13968" y="1499"/>
                  </a:cubicBezTo>
                  <a:cubicBezTo>
                    <a:pt x="13938" y="1648"/>
                    <a:pt x="14311" y="1463"/>
                    <a:pt x="14398" y="1368"/>
                  </a:cubicBezTo>
                  <a:cubicBezTo>
                    <a:pt x="14357" y="1353"/>
                    <a:pt x="14292" y="1384"/>
                    <a:pt x="14260" y="1341"/>
                  </a:cubicBezTo>
                  <a:cubicBezTo>
                    <a:pt x="14328" y="1202"/>
                    <a:pt x="14429" y="1318"/>
                    <a:pt x="14487" y="1150"/>
                  </a:cubicBezTo>
                  <a:cubicBezTo>
                    <a:pt x="14506" y="1095"/>
                    <a:pt x="14889" y="1042"/>
                    <a:pt x="14959" y="976"/>
                  </a:cubicBezTo>
                  <a:cubicBezTo>
                    <a:pt x="14946" y="967"/>
                    <a:pt x="14932" y="942"/>
                    <a:pt x="14913" y="938"/>
                  </a:cubicBezTo>
                  <a:cubicBezTo>
                    <a:pt x="15062" y="776"/>
                    <a:pt x="15306" y="784"/>
                    <a:pt x="15473" y="712"/>
                  </a:cubicBezTo>
                  <a:cubicBezTo>
                    <a:pt x="15689" y="619"/>
                    <a:pt x="15909" y="518"/>
                    <a:pt x="16130" y="463"/>
                  </a:cubicBezTo>
                  <a:cubicBezTo>
                    <a:pt x="16193" y="447"/>
                    <a:pt x="16764" y="265"/>
                    <a:pt x="16765" y="236"/>
                  </a:cubicBezTo>
                  <a:cubicBezTo>
                    <a:pt x="16780" y="-66"/>
                    <a:pt x="13963" y="274"/>
                    <a:pt x="13714" y="383"/>
                  </a:cubicBezTo>
                  <a:cubicBezTo>
                    <a:pt x="13768" y="359"/>
                    <a:pt x="13968" y="567"/>
                    <a:pt x="14046" y="575"/>
                  </a:cubicBezTo>
                  <a:cubicBezTo>
                    <a:pt x="14043" y="577"/>
                    <a:pt x="14036" y="582"/>
                    <a:pt x="14032" y="585"/>
                  </a:cubicBezTo>
                  <a:cubicBezTo>
                    <a:pt x="14084" y="583"/>
                    <a:pt x="14144" y="588"/>
                    <a:pt x="14191" y="615"/>
                  </a:cubicBezTo>
                  <a:cubicBezTo>
                    <a:pt x="14055" y="618"/>
                    <a:pt x="13967" y="761"/>
                    <a:pt x="13851" y="771"/>
                  </a:cubicBezTo>
                  <a:cubicBezTo>
                    <a:pt x="13991" y="759"/>
                    <a:pt x="13756" y="604"/>
                    <a:pt x="13742" y="599"/>
                  </a:cubicBezTo>
                  <a:cubicBezTo>
                    <a:pt x="13560" y="535"/>
                    <a:pt x="13514" y="377"/>
                    <a:pt x="13306" y="485"/>
                  </a:cubicBezTo>
                  <a:cubicBezTo>
                    <a:pt x="13258" y="510"/>
                    <a:pt x="12851" y="682"/>
                    <a:pt x="12979" y="817"/>
                  </a:cubicBezTo>
                  <a:cubicBezTo>
                    <a:pt x="13039" y="880"/>
                    <a:pt x="12960" y="797"/>
                    <a:pt x="12979" y="817"/>
                  </a:cubicBezTo>
                  <a:close/>
                  <a:moveTo>
                    <a:pt x="9956" y="1618"/>
                  </a:moveTo>
                  <a:cubicBezTo>
                    <a:pt x="9927" y="1633"/>
                    <a:pt x="9879" y="1633"/>
                    <a:pt x="9868" y="1692"/>
                  </a:cubicBezTo>
                  <a:cubicBezTo>
                    <a:pt x="10060" y="1776"/>
                    <a:pt x="10254" y="1701"/>
                    <a:pt x="10449" y="1719"/>
                  </a:cubicBezTo>
                  <a:cubicBezTo>
                    <a:pt x="10414" y="1846"/>
                    <a:pt x="10163" y="1702"/>
                    <a:pt x="10102" y="1839"/>
                  </a:cubicBezTo>
                  <a:cubicBezTo>
                    <a:pt x="10212" y="2004"/>
                    <a:pt x="11297" y="1629"/>
                    <a:pt x="11264" y="1523"/>
                  </a:cubicBezTo>
                  <a:cubicBezTo>
                    <a:pt x="11241" y="1448"/>
                    <a:pt x="11154" y="1519"/>
                    <a:pt x="11121" y="1520"/>
                  </a:cubicBezTo>
                  <a:cubicBezTo>
                    <a:pt x="11011" y="1524"/>
                    <a:pt x="11109" y="1406"/>
                    <a:pt x="11112" y="1336"/>
                  </a:cubicBezTo>
                  <a:cubicBezTo>
                    <a:pt x="11026" y="1349"/>
                    <a:pt x="10944" y="1421"/>
                    <a:pt x="10859" y="1426"/>
                  </a:cubicBezTo>
                  <a:cubicBezTo>
                    <a:pt x="10881" y="1445"/>
                    <a:pt x="10896" y="1473"/>
                    <a:pt x="10905" y="1509"/>
                  </a:cubicBezTo>
                  <a:cubicBezTo>
                    <a:pt x="10875" y="1530"/>
                    <a:pt x="10842" y="1541"/>
                    <a:pt x="10809" y="1541"/>
                  </a:cubicBezTo>
                  <a:cubicBezTo>
                    <a:pt x="10841" y="1552"/>
                    <a:pt x="10868" y="1578"/>
                    <a:pt x="10889" y="1621"/>
                  </a:cubicBezTo>
                  <a:cubicBezTo>
                    <a:pt x="10849" y="1635"/>
                    <a:pt x="10644" y="1653"/>
                    <a:pt x="10590" y="1617"/>
                  </a:cubicBezTo>
                  <a:cubicBezTo>
                    <a:pt x="10607" y="1602"/>
                    <a:pt x="10622" y="1580"/>
                    <a:pt x="10634" y="1552"/>
                  </a:cubicBezTo>
                  <a:cubicBezTo>
                    <a:pt x="10580" y="1475"/>
                    <a:pt x="10519" y="1438"/>
                    <a:pt x="10450" y="1441"/>
                  </a:cubicBezTo>
                  <a:cubicBezTo>
                    <a:pt x="10531" y="1424"/>
                    <a:pt x="10345" y="1416"/>
                    <a:pt x="10317" y="1424"/>
                  </a:cubicBezTo>
                  <a:cubicBezTo>
                    <a:pt x="10190" y="1463"/>
                    <a:pt x="10078" y="1555"/>
                    <a:pt x="9956" y="1618"/>
                  </a:cubicBezTo>
                  <a:cubicBezTo>
                    <a:pt x="9927" y="1633"/>
                    <a:pt x="9966" y="1613"/>
                    <a:pt x="9956" y="1618"/>
                  </a:cubicBezTo>
                  <a:close/>
                  <a:moveTo>
                    <a:pt x="9929" y="1543"/>
                  </a:moveTo>
                  <a:cubicBezTo>
                    <a:pt x="9974" y="1525"/>
                    <a:pt x="10014" y="1494"/>
                    <a:pt x="10050" y="1451"/>
                  </a:cubicBezTo>
                  <a:cubicBezTo>
                    <a:pt x="10045" y="1424"/>
                    <a:pt x="9794" y="1559"/>
                    <a:pt x="9801" y="1595"/>
                  </a:cubicBezTo>
                  <a:cubicBezTo>
                    <a:pt x="9845" y="1591"/>
                    <a:pt x="9888" y="1574"/>
                    <a:pt x="9929" y="1543"/>
                  </a:cubicBezTo>
                  <a:cubicBezTo>
                    <a:pt x="9998" y="1504"/>
                    <a:pt x="9860" y="1583"/>
                    <a:pt x="9929" y="1543"/>
                  </a:cubicBezTo>
                  <a:close/>
                  <a:moveTo>
                    <a:pt x="8458" y="2722"/>
                  </a:moveTo>
                  <a:cubicBezTo>
                    <a:pt x="8713" y="2649"/>
                    <a:pt x="8960" y="2539"/>
                    <a:pt x="9190" y="2343"/>
                  </a:cubicBezTo>
                  <a:cubicBezTo>
                    <a:pt x="9189" y="2344"/>
                    <a:pt x="9188" y="2345"/>
                    <a:pt x="9187" y="2346"/>
                  </a:cubicBezTo>
                  <a:cubicBezTo>
                    <a:pt x="9193" y="2361"/>
                    <a:pt x="9203" y="2377"/>
                    <a:pt x="9208" y="2394"/>
                  </a:cubicBezTo>
                  <a:cubicBezTo>
                    <a:pt x="9114" y="2398"/>
                    <a:pt x="9036" y="2443"/>
                    <a:pt x="8963" y="2542"/>
                  </a:cubicBezTo>
                  <a:cubicBezTo>
                    <a:pt x="9074" y="2554"/>
                    <a:pt x="9184" y="2585"/>
                    <a:pt x="9297" y="2599"/>
                  </a:cubicBezTo>
                  <a:cubicBezTo>
                    <a:pt x="9255" y="2594"/>
                    <a:pt x="8938" y="2715"/>
                    <a:pt x="8936" y="2706"/>
                  </a:cubicBezTo>
                  <a:cubicBezTo>
                    <a:pt x="8936" y="2741"/>
                    <a:pt x="8942" y="2774"/>
                    <a:pt x="8956" y="2805"/>
                  </a:cubicBezTo>
                  <a:cubicBezTo>
                    <a:pt x="9103" y="2745"/>
                    <a:pt x="9448" y="2691"/>
                    <a:pt x="9582" y="2849"/>
                  </a:cubicBezTo>
                  <a:cubicBezTo>
                    <a:pt x="9551" y="2913"/>
                    <a:pt x="8856" y="2882"/>
                    <a:pt x="8862" y="2949"/>
                  </a:cubicBezTo>
                  <a:cubicBezTo>
                    <a:pt x="8874" y="3177"/>
                    <a:pt x="9180" y="3102"/>
                    <a:pt x="9149" y="3199"/>
                  </a:cubicBezTo>
                  <a:cubicBezTo>
                    <a:pt x="9065" y="3472"/>
                    <a:pt x="9738" y="3231"/>
                    <a:pt x="9834" y="3203"/>
                  </a:cubicBezTo>
                  <a:cubicBezTo>
                    <a:pt x="9865" y="3194"/>
                    <a:pt x="10026" y="3043"/>
                    <a:pt x="10058" y="3095"/>
                  </a:cubicBezTo>
                  <a:cubicBezTo>
                    <a:pt x="10131" y="3210"/>
                    <a:pt x="10234" y="3208"/>
                    <a:pt x="10328" y="3224"/>
                  </a:cubicBezTo>
                  <a:cubicBezTo>
                    <a:pt x="10400" y="3254"/>
                    <a:pt x="10469" y="3241"/>
                    <a:pt x="10535" y="3183"/>
                  </a:cubicBezTo>
                  <a:cubicBezTo>
                    <a:pt x="10533" y="3091"/>
                    <a:pt x="10553" y="3026"/>
                    <a:pt x="10596" y="2990"/>
                  </a:cubicBezTo>
                  <a:cubicBezTo>
                    <a:pt x="10666" y="2990"/>
                    <a:pt x="10750" y="3100"/>
                    <a:pt x="10786" y="2926"/>
                  </a:cubicBezTo>
                  <a:cubicBezTo>
                    <a:pt x="10764" y="2916"/>
                    <a:pt x="10516" y="2683"/>
                    <a:pt x="10523" y="2679"/>
                  </a:cubicBezTo>
                  <a:cubicBezTo>
                    <a:pt x="10641" y="2630"/>
                    <a:pt x="10784" y="2190"/>
                    <a:pt x="10609" y="2151"/>
                  </a:cubicBezTo>
                  <a:cubicBezTo>
                    <a:pt x="10498" y="2126"/>
                    <a:pt x="10454" y="2148"/>
                    <a:pt x="10396" y="2332"/>
                  </a:cubicBezTo>
                  <a:cubicBezTo>
                    <a:pt x="10338" y="2519"/>
                    <a:pt x="10278" y="2435"/>
                    <a:pt x="10222" y="2522"/>
                  </a:cubicBezTo>
                  <a:cubicBezTo>
                    <a:pt x="10476" y="2095"/>
                    <a:pt x="10069" y="2345"/>
                    <a:pt x="10009" y="2333"/>
                  </a:cubicBezTo>
                  <a:cubicBezTo>
                    <a:pt x="10021" y="2307"/>
                    <a:pt x="10032" y="2281"/>
                    <a:pt x="10044" y="2255"/>
                  </a:cubicBezTo>
                  <a:cubicBezTo>
                    <a:pt x="10057" y="2163"/>
                    <a:pt x="9691" y="2285"/>
                    <a:pt x="9691" y="2285"/>
                  </a:cubicBezTo>
                  <a:cubicBezTo>
                    <a:pt x="9712" y="2219"/>
                    <a:pt x="9831" y="2217"/>
                    <a:pt x="9823" y="2128"/>
                  </a:cubicBezTo>
                  <a:cubicBezTo>
                    <a:pt x="9715" y="2115"/>
                    <a:pt x="9720" y="1894"/>
                    <a:pt x="9581" y="1939"/>
                  </a:cubicBezTo>
                  <a:cubicBezTo>
                    <a:pt x="9442" y="1983"/>
                    <a:pt x="9346" y="1886"/>
                    <a:pt x="9211" y="1897"/>
                  </a:cubicBezTo>
                  <a:cubicBezTo>
                    <a:pt x="9072" y="1909"/>
                    <a:pt x="8936" y="1863"/>
                    <a:pt x="8874" y="2049"/>
                  </a:cubicBezTo>
                  <a:cubicBezTo>
                    <a:pt x="8829" y="2186"/>
                    <a:pt x="8709" y="2205"/>
                    <a:pt x="8630" y="2247"/>
                  </a:cubicBezTo>
                  <a:cubicBezTo>
                    <a:pt x="8639" y="2268"/>
                    <a:pt x="8634" y="2283"/>
                    <a:pt x="8637" y="2305"/>
                  </a:cubicBezTo>
                  <a:cubicBezTo>
                    <a:pt x="8541" y="2315"/>
                    <a:pt x="8399" y="2404"/>
                    <a:pt x="8326" y="2501"/>
                  </a:cubicBezTo>
                  <a:cubicBezTo>
                    <a:pt x="8414" y="2519"/>
                    <a:pt x="8476" y="2553"/>
                    <a:pt x="8458" y="2722"/>
                  </a:cubicBezTo>
                  <a:cubicBezTo>
                    <a:pt x="8561" y="2693"/>
                    <a:pt x="8476" y="2553"/>
                    <a:pt x="8458" y="2722"/>
                  </a:cubicBezTo>
                  <a:close/>
                  <a:moveTo>
                    <a:pt x="10788" y="2920"/>
                  </a:moveTo>
                  <a:cubicBezTo>
                    <a:pt x="10788" y="2922"/>
                    <a:pt x="10787" y="2924"/>
                    <a:pt x="10786" y="2926"/>
                  </a:cubicBezTo>
                  <a:cubicBezTo>
                    <a:pt x="10787" y="2926"/>
                    <a:pt x="10788" y="2927"/>
                    <a:pt x="10788" y="2927"/>
                  </a:cubicBezTo>
                  <a:lnTo>
                    <a:pt x="10788" y="2920"/>
                  </a:lnTo>
                  <a:cubicBezTo>
                    <a:pt x="10788" y="2922"/>
                    <a:pt x="10788" y="2920"/>
                    <a:pt x="10788" y="2920"/>
                  </a:cubicBezTo>
                  <a:close/>
                  <a:moveTo>
                    <a:pt x="14845" y="3703"/>
                  </a:moveTo>
                  <a:cubicBezTo>
                    <a:pt x="14830" y="3644"/>
                    <a:pt x="14818" y="3583"/>
                    <a:pt x="14809" y="3521"/>
                  </a:cubicBezTo>
                  <a:cubicBezTo>
                    <a:pt x="14759" y="3396"/>
                    <a:pt x="14636" y="3491"/>
                    <a:pt x="14569" y="3423"/>
                  </a:cubicBezTo>
                  <a:cubicBezTo>
                    <a:pt x="14417" y="3268"/>
                    <a:pt x="14634" y="3177"/>
                    <a:pt x="14687" y="3172"/>
                  </a:cubicBezTo>
                  <a:cubicBezTo>
                    <a:pt x="14685" y="3065"/>
                    <a:pt x="14562" y="3082"/>
                    <a:pt x="14562" y="3077"/>
                  </a:cubicBezTo>
                  <a:cubicBezTo>
                    <a:pt x="14566" y="2987"/>
                    <a:pt x="14661" y="3020"/>
                    <a:pt x="14691" y="3017"/>
                  </a:cubicBezTo>
                  <a:cubicBezTo>
                    <a:pt x="14715" y="2752"/>
                    <a:pt x="14458" y="2797"/>
                    <a:pt x="14398" y="2674"/>
                  </a:cubicBezTo>
                  <a:cubicBezTo>
                    <a:pt x="14297" y="2466"/>
                    <a:pt x="14274" y="2638"/>
                    <a:pt x="14138" y="2603"/>
                  </a:cubicBezTo>
                  <a:cubicBezTo>
                    <a:pt x="14105" y="2594"/>
                    <a:pt x="14091" y="2278"/>
                    <a:pt x="13930" y="2278"/>
                  </a:cubicBezTo>
                  <a:cubicBezTo>
                    <a:pt x="14160" y="2286"/>
                    <a:pt x="13539" y="1693"/>
                    <a:pt x="13605" y="2213"/>
                  </a:cubicBezTo>
                  <a:cubicBezTo>
                    <a:pt x="13613" y="2280"/>
                    <a:pt x="13730" y="2294"/>
                    <a:pt x="13757" y="2284"/>
                  </a:cubicBezTo>
                  <a:cubicBezTo>
                    <a:pt x="13706" y="2303"/>
                    <a:pt x="13443" y="2317"/>
                    <a:pt x="13420" y="2417"/>
                  </a:cubicBezTo>
                  <a:cubicBezTo>
                    <a:pt x="13454" y="2272"/>
                    <a:pt x="13709" y="1960"/>
                    <a:pt x="13401" y="2025"/>
                  </a:cubicBezTo>
                  <a:cubicBezTo>
                    <a:pt x="13347" y="2036"/>
                    <a:pt x="12807" y="2150"/>
                    <a:pt x="12973" y="2372"/>
                  </a:cubicBezTo>
                  <a:cubicBezTo>
                    <a:pt x="12938" y="2360"/>
                    <a:pt x="12807" y="2406"/>
                    <a:pt x="12832" y="2524"/>
                  </a:cubicBezTo>
                  <a:cubicBezTo>
                    <a:pt x="12710" y="2551"/>
                    <a:pt x="12996" y="2011"/>
                    <a:pt x="13152" y="2009"/>
                  </a:cubicBezTo>
                  <a:cubicBezTo>
                    <a:pt x="12916" y="2012"/>
                    <a:pt x="12718" y="2051"/>
                    <a:pt x="12507" y="2247"/>
                  </a:cubicBezTo>
                  <a:cubicBezTo>
                    <a:pt x="12356" y="2388"/>
                    <a:pt x="12233" y="2628"/>
                    <a:pt x="12496" y="2640"/>
                  </a:cubicBezTo>
                  <a:cubicBezTo>
                    <a:pt x="12501" y="2651"/>
                    <a:pt x="12507" y="2672"/>
                    <a:pt x="12508" y="2684"/>
                  </a:cubicBezTo>
                  <a:cubicBezTo>
                    <a:pt x="12039" y="2720"/>
                    <a:pt x="12531" y="2917"/>
                    <a:pt x="12735" y="2949"/>
                  </a:cubicBezTo>
                  <a:cubicBezTo>
                    <a:pt x="12874" y="2971"/>
                    <a:pt x="13393" y="3167"/>
                    <a:pt x="13399" y="2806"/>
                  </a:cubicBezTo>
                  <a:cubicBezTo>
                    <a:pt x="13466" y="2814"/>
                    <a:pt x="13468" y="2945"/>
                    <a:pt x="13483" y="3002"/>
                  </a:cubicBezTo>
                  <a:cubicBezTo>
                    <a:pt x="13510" y="2983"/>
                    <a:pt x="13523" y="2978"/>
                    <a:pt x="13552" y="3004"/>
                  </a:cubicBezTo>
                  <a:cubicBezTo>
                    <a:pt x="13544" y="3015"/>
                    <a:pt x="13540" y="3024"/>
                    <a:pt x="13526" y="3022"/>
                  </a:cubicBezTo>
                  <a:cubicBezTo>
                    <a:pt x="13583" y="3103"/>
                    <a:pt x="13975" y="3558"/>
                    <a:pt x="13787" y="3676"/>
                  </a:cubicBezTo>
                  <a:cubicBezTo>
                    <a:pt x="13689" y="3737"/>
                    <a:pt x="13620" y="3857"/>
                    <a:pt x="13513" y="3899"/>
                  </a:cubicBezTo>
                  <a:cubicBezTo>
                    <a:pt x="13386" y="3949"/>
                    <a:pt x="13559" y="4129"/>
                    <a:pt x="13451" y="4130"/>
                  </a:cubicBezTo>
                  <a:cubicBezTo>
                    <a:pt x="13251" y="4132"/>
                    <a:pt x="13070" y="4129"/>
                    <a:pt x="12906" y="4244"/>
                  </a:cubicBezTo>
                  <a:cubicBezTo>
                    <a:pt x="12617" y="4449"/>
                    <a:pt x="13323" y="4431"/>
                    <a:pt x="13292" y="4325"/>
                  </a:cubicBezTo>
                  <a:cubicBezTo>
                    <a:pt x="13296" y="4354"/>
                    <a:pt x="13301" y="4384"/>
                    <a:pt x="13305" y="4414"/>
                  </a:cubicBezTo>
                  <a:cubicBezTo>
                    <a:pt x="13334" y="4386"/>
                    <a:pt x="13513" y="4535"/>
                    <a:pt x="13543" y="4612"/>
                  </a:cubicBezTo>
                  <a:cubicBezTo>
                    <a:pt x="13561" y="4658"/>
                    <a:pt x="13446" y="4615"/>
                    <a:pt x="13484" y="4762"/>
                  </a:cubicBezTo>
                  <a:cubicBezTo>
                    <a:pt x="13504" y="4844"/>
                    <a:pt x="13682" y="4932"/>
                    <a:pt x="13705" y="4822"/>
                  </a:cubicBezTo>
                  <a:cubicBezTo>
                    <a:pt x="13671" y="4983"/>
                    <a:pt x="13904" y="5050"/>
                    <a:pt x="13968" y="5073"/>
                  </a:cubicBezTo>
                  <a:cubicBezTo>
                    <a:pt x="14189" y="5151"/>
                    <a:pt x="13892" y="4680"/>
                    <a:pt x="13879" y="4622"/>
                  </a:cubicBezTo>
                  <a:cubicBezTo>
                    <a:pt x="14050" y="4744"/>
                    <a:pt x="14339" y="5017"/>
                    <a:pt x="14391" y="4535"/>
                  </a:cubicBezTo>
                  <a:cubicBezTo>
                    <a:pt x="14398" y="4469"/>
                    <a:pt x="14359" y="4290"/>
                    <a:pt x="14325" y="4275"/>
                  </a:cubicBezTo>
                  <a:cubicBezTo>
                    <a:pt x="14117" y="4185"/>
                    <a:pt x="14320" y="4031"/>
                    <a:pt x="14265" y="3892"/>
                  </a:cubicBezTo>
                  <a:cubicBezTo>
                    <a:pt x="14331" y="3906"/>
                    <a:pt x="14429" y="3807"/>
                    <a:pt x="14451" y="3995"/>
                  </a:cubicBezTo>
                  <a:cubicBezTo>
                    <a:pt x="14473" y="3993"/>
                    <a:pt x="14497" y="3999"/>
                    <a:pt x="14519" y="4006"/>
                  </a:cubicBezTo>
                  <a:cubicBezTo>
                    <a:pt x="14394" y="4217"/>
                    <a:pt x="14802" y="4398"/>
                    <a:pt x="14726" y="4048"/>
                  </a:cubicBezTo>
                  <a:cubicBezTo>
                    <a:pt x="14755" y="4180"/>
                    <a:pt x="14950" y="3962"/>
                    <a:pt x="14989" y="3922"/>
                  </a:cubicBezTo>
                  <a:cubicBezTo>
                    <a:pt x="15173" y="3728"/>
                    <a:pt x="14884" y="3767"/>
                    <a:pt x="14845" y="3703"/>
                  </a:cubicBezTo>
                  <a:cubicBezTo>
                    <a:pt x="14822" y="3666"/>
                    <a:pt x="14895" y="3785"/>
                    <a:pt x="14845" y="3703"/>
                  </a:cubicBezTo>
                  <a:close/>
                  <a:moveTo>
                    <a:pt x="14709" y="9160"/>
                  </a:moveTo>
                  <a:cubicBezTo>
                    <a:pt x="14617" y="9033"/>
                    <a:pt x="14757" y="8993"/>
                    <a:pt x="14735" y="8951"/>
                  </a:cubicBezTo>
                  <a:cubicBezTo>
                    <a:pt x="14705" y="8936"/>
                    <a:pt x="14678" y="8912"/>
                    <a:pt x="14654" y="8877"/>
                  </a:cubicBezTo>
                  <a:cubicBezTo>
                    <a:pt x="14645" y="8834"/>
                    <a:pt x="14712" y="8712"/>
                    <a:pt x="14720" y="8737"/>
                  </a:cubicBezTo>
                  <a:cubicBezTo>
                    <a:pt x="14673" y="8602"/>
                    <a:pt x="14427" y="8759"/>
                    <a:pt x="14423" y="8631"/>
                  </a:cubicBezTo>
                  <a:cubicBezTo>
                    <a:pt x="14420" y="8551"/>
                    <a:pt x="14494" y="8592"/>
                    <a:pt x="14491" y="8520"/>
                  </a:cubicBezTo>
                  <a:cubicBezTo>
                    <a:pt x="14489" y="8427"/>
                    <a:pt x="14265" y="8564"/>
                    <a:pt x="14263" y="8596"/>
                  </a:cubicBezTo>
                  <a:cubicBezTo>
                    <a:pt x="14276" y="8366"/>
                    <a:pt x="14607" y="8284"/>
                    <a:pt x="14588" y="8067"/>
                  </a:cubicBezTo>
                  <a:cubicBezTo>
                    <a:pt x="14565" y="8063"/>
                    <a:pt x="14543" y="8064"/>
                    <a:pt x="14521" y="8070"/>
                  </a:cubicBezTo>
                  <a:cubicBezTo>
                    <a:pt x="14776" y="7847"/>
                    <a:pt x="14659" y="7551"/>
                    <a:pt x="14538" y="7316"/>
                  </a:cubicBezTo>
                  <a:cubicBezTo>
                    <a:pt x="14743" y="7252"/>
                    <a:pt x="14251" y="6972"/>
                    <a:pt x="14256" y="6975"/>
                  </a:cubicBezTo>
                  <a:cubicBezTo>
                    <a:pt x="14276" y="6839"/>
                    <a:pt x="14185" y="6792"/>
                    <a:pt x="14146" y="6708"/>
                  </a:cubicBezTo>
                  <a:cubicBezTo>
                    <a:pt x="14293" y="6548"/>
                    <a:pt x="14221" y="6508"/>
                    <a:pt x="14189" y="6241"/>
                  </a:cubicBezTo>
                  <a:cubicBezTo>
                    <a:pt x="14155" y="6035"/>
                    <a:pt x="14161" y="5747"/>
                    <a:pt x="14078" y="5572"/>
                  </a:cubicBezTo>
                  <a:cubicBezTo>
                    <a:pt x="14009" y="5430"/>
                    <a:pt x="13720" y="5958"/>
                    <a:pt x="13655" y="6014"/>
                  </a:cubicBezTo>
                  <a:cubicBezTo>
                    <a:pt x="13467" y="6177"/>
                    <a:pt x="13538" y="5901"/>
                    <a:pt x="13365" y="5914"/>
                  </a:cubicBezTo>
                  <a:cubicBezTo>
                    <a:pt x="13393" y="5777"/>
                    <a:pt x="13582" y="5311"/>
                    <a:pt x="13382" y="5311"/>
                  </a:cubicBezTo>
                  <a:cubicBezTo>
                    <a:pt x="13337" y="5205"/>
                    <a:pt x="13181" y="4950"/>
                    <a:pt x="13074" y="4950"/>
                  </a:cubicBezTo>
                  <a:cubicBezTo>
                    <a:pt x="12932" y="4950"/>
                    <a:pt x="12559" y="4824"/>
                    <a:pt x="12498" y="5066"/>
                  </a:cubicBezTo>
                  <a:cubicBezTo>
                    <a:pt x="12436" y="5312"/>
                    <a:pt x="12366" y="5348"/>
                    <a:pt x="12232" y="5505"/>
                  </a:cubicBezTo>
                  <a:cubicBezTo>
                    <a:pt x="12278" y="5508"/>
                    <a:pt x="12342" y="5589"/>
                    <a:pt x="12376" y="5589"/>
                  </a:cubicBezTo>
                  <a:cubicBezTo>
                    <a:pt x="12386" y="5589"/>
                    <a:pt x="12082" y="5973"/>
                    <a:pt x="12079" y="5992"/>
                  </a:cubicBezTo>
                  <a:cubicBezTo>
                    <a:pt x="12065" y="6088"/>
                    <a:pt x="12148" y="6179"/>
                    <a:pt x="12170" y="6244"/>
                  </a:cubicBezTo>
                  <a:cubicBezTo>
                    <a:pt x="12230" y="6420"/>
                    <a:pt x="12126" y="6638"/>
                    <a:pt x="12052" y="6744"/>
                  </a:cubicBezTo>
                  <a:cubicBezTo>
                    <a:pt x="11913" y="6941"/>
                    <a:pt x="11636" y="6905"/>
                    <a:pt x="11529" y="7118"/>
                  </a:cubicBezTo>
                  <a:cubicBezTo>
                    <a:pt x="11488" y="7201"/>
                    <a:pt x="11474" y="7527"/>
                    <a:pt x="11462" y="7635"/>
                  </a:cubicBezTo>
                  <a:cubicBezTo>
                    <a:pt x="11441" y="7818"/>
                    <a:pt x="11395" y="7837"/>
                    <a:pt x="11343" y="7990"/>
                  </a:cubicBezTo>
                  <a:cubicBezTo>
                    <a:pt x="11289" y="7895"/>
                    <a:pt x="11238" y="8061"/>
                    <a:pt x="11184" y="8067"/>
                  </a:cubicBezTo>
                  <a:cubicBezTo>
                    <a:pt x="11057" y="8067"/>
                    <a:pt x="11066" y="7164"/>
                    <a:pt x="11251" y="7164"/>
                  </a:cubicBezTo>
                  <a:lnTo>
                    <a:pt x="11266" y="7164"/>
                  </a:lnTo>
                  <a:lnTo>
                    <a:pt x="11283" y="7016"/>
                  </a:lnTo>
                  <a:cubicBezTo>
                    <a:pt x="11094" y="6863"/>
                    <a:pt x="10853" y="6979"/>
                    <a:pt x="10681" y="6719"/>
                  </a:cubicBezTo>
                  <a:cubicBezTo>
                    <a:pt x="10511" y="6465"/>
                    <a:pt x="10435" y="6343"/>
                    <a:pt x="10189" y="6421"/>
                  </a:cubicBezTo>
                  <a:lnTo>
                    <a:pt x="10260" y="5959"/>
                  </a:lnTo>
                  <a:lnTo>
                    <a:pt x="10095" y="5959"/>
                  </a:lnTo>
                  <a:cubicBezTo>
                    <a:pt x="10151" y="5660"/>
                    <a:pt x="10333" y="5500"/>
                    <a:pt x="10477" y="5337"/>
                  </a:cubicBezTo>
                  <a:cubicBezTo>
                    <a:pt x="10523" y="5292"/>
                    <a:pt x="10894" y="4998"/>
                    <a:pt x="10896" y="4941"/>
                  </a:cubicBezTo>
                  <a:cubicBezTo>
                    <a:pt x="10959" y="4928"/>
                    <a:pt x="11163" y="4901"/>
                    <a:pt x="11122" y="4713"/>
                  </a:cubicBezTo>
                  <a:cubicBezTo>
                    <a:pt x="11227" y="4726"/>
                    <a:pt x="11873" y="4466"/>
                    <a:pt x="11831" y="4221"/>
                  </a:cubicBezTo>
                  <a:cubicBezTo>
                    <a:pt x="11864" y="4202"/>
                    <a:pt x="11899" y="4192"/>
                    <a:pt x="11931" y="4166"/>
                  </a:cubicBezTo>
                  <a:cubicBezTo>
                    <a:pt x="11885" y="4242"/>
                    <a:pt x="11632" y="4531"/>
                    <a:pt x="11610" y="4604"/>
                  </a:cubicBezTo>
                  <a:cubicBezTo>
                    <a:pt x="11666" y="4619"/>
                    <a:pt x="11731" y="4582"/>
                    <a:pt x="11790" y="4586"/>
                  </a:cubicBezTo>
                  <a:cubicBezTo>
                    <a:pt x="11799" y="4643"/>
                    <a:pt x="11765" y="4669"/>
                    <a:pt x="11764" y="4719"/>
                  </a:cubicBezTo>
                  <a:cubicBezTo>
                    <a:pt x="11882" y="4755"/>
                    <a:pt x="12100" y="4427"/>
                    <a:pt x="12194" y="4524"/>
                  </a:cubicBezTo>
                  <a:cubicBezTo>
                    <a:pt x="12189" y="4519"/>
                    <a:pt x="12517" y="4797"/>
                    <a:pt x="12468" y="4545"/>
                  </a:cubicBezTo>
                  <a:cubicBezTo>
                    <a:pt x="12458" y="4494"/>
                    <a:pt x="12362" y="4471"/>
                    <a:pt x="12346" y="4511"/>
                  </a:cubicBezTo>
                  <a:cubicBezTo>
                    <a:pt x="12443" y="4268"/>
                    <a:pt x="12176" y="4299"/>
                    <a:pt x="12160" y="4129"/>
                  </a:cubicBezTo>
                  <a:cubicBezTo>
                    <a:pt x="12135" y="4142"/>
                    <a:pt x="12110" y="4155"/>
                    <a:pt x="12086" y="4168"/>
                  </a:cubicBezTo>
                  <a:cubicBezTo>
                    <a:pt x="12088" y="4122"/>
                    <a:pt x="12095" y="4077"/>
                    <a:pt x="12108" y="4035"/>
                  </a:cubicBezTo>
                  <a:cubicBezTo>
                    <a:pt x="12091" y="4025"/>
                    <a:pt x="12073" y="4026"/>
                    <a:pt x="12055" y="4033"/>
                  </a:cubicBezTo>
                  <a:cubicBezTo>
                    <a:pt x="12064" y="4008"/>
                    <a:pt x="12065" y="3982"/>
                    <a:pt x="12058" y="3954"/>
                  </a:cubicBezTo>
                  <a:cubicBezTo>
                    <a:pt x="12123" y="3937"/>
                    <a:pt x="12112" y="4012"/>
                    <a:pt x="12172" y="4034"/>
                  </a:cubicBezTo>
                  <a:cubicBezTo>
                    <a:pt x="12209" y="4153"/>
                    <a:pt x="12359" y="4254"/>
                    <a:pt x="12315" y="4049"/>
                  </a:cubicBezTo>
                  <a:cubicBezTo>
                    <a:pt x="12331" y="4043"/>
                    <a:pt x="12343" y="4028"/>
                    <a:pt x="12350" y="4004"/>
                  </a:cubicBezTo>
                  <a:cubicBezTo>
                    <a:pt x="12448" y="4054"/>
                    <a:pt x="12868" y="3767"/>
                    <a:pt x="12772" y="3542"/>
                  </a:cubicBezTo>
                  <a:lnTo>
                    <a:pt x="12798" y="3528"/>
                  </a:lnTo>
                  <a:cubicBezTo>
                    <a:pt x="12795" y="3501"/>
                    <a:pt x="12790" y="3469"/>
                    <a:pt x="12782" y="3445"/>
                  </a:cubicBezTo>
                  <a:cubicBezTo>
                    <a:pt x="12837" y="3455"/>
                    <a:pt x="12967" y="3438"/>
                    <a:pt x="12958" y="3307"/>
                  </a:cubicBezTo>
                  <a:cubicBezTo>
                    <a:pt x="12957" y="3286"/>
                    <a:pt x="12912" y="3085"/>
                    <a:pt x="12912" y="3127"/>
                  </a:cubicBezTo>
                  <a:cubicBezTo>
                    <a:pt x="12847" y="2986"/>
                    <a:pt x="12622" y="2945"/>
                    <a:pt x="12525" y="3031"/>
                  </a:cubicBezTo>
                  <a:cubicBezTo>
                    <a:pt x="12489" y="3062"/>
                    <a:pt x="12429" y="3255"/>
                    <a:pt x="12447" y="3255"/>
                  </a:cubicBezTo>
                  <a:cubicBezTo>
                    <a:pt x="12403" y="3310"/>
                    <a:pt x="12326" y="3392"/>
                    <a:pt x="12276" y="3456"/>
                  </a:cubicBezTo>
                  <a:cubicBezTo>
                    <a:pt x="12218" y="3448"/>
                    <a:pt x="12089" y="3491"/>
                    <a:pt x="12104" y="3620"/>
                  </a:cubicBezTo>
                  <a:cubicBezTo>
                    <a:pt x="11972" y="3754"/>
                    <a:pt x="12055" y="3511"/>
                    <a:pt x="12053" y="3550"/>
                  </a:cubicBezTo>
                  <a:cubicBezTo>
                    <a:pt x="12194" y="3550"/>
                    <a:pt x="12175" y="2901"/>
                    <a:pt x="11880" y="3290"/>
                  </a:cubicBezTo>
                  <a:cubicBezTo>
                    <a:pt x="11885" y="3266"/>
                    <a:pt x="11886" y="3242"/>
                    <a:pt x="11883" y="3218"/>
                  </a:cubicBezTo>
                  <a:cubicBezTo>
                    <a:pt x="11937" y="3192"/>
                    <a:pt x="11962" y="3160"/>
                    <a:pt x="11962" y="3116"/>
                  </a:cubicBezTo>
                  <a:cubicBezTo>
                    <a:pt x="11960" y="3072"/>
                    <a:pt x="11940" y="3025"/>
                    <a:pt x="11890" y="3023"/>
                  </a:cubicBezTo>
                  <a:cubicBezTo>
                    <a:pt x="11973" y="2946"/>
                    <a:pt x="11928" y="2887"/>
                    <a:pt x="11897" y="2792"/>
                  </a:cubicBezTo>
                  <a:cubicBezTo>
                    <a:pt x="11923" y="2686"/>
                    <a:pt x="11966" y="2648"/>
                    <a:pt x="11896" y="2538"/>
                  </a:cubicBezTo>
                  <a:cubicBezTo>
                    <a:pt x="12155" y="2423"/>
                    <a:pt x="12414" y="2194"/>
                    <a:pt x="12683" y="2064"/>
                  </a:cubicBezTo>
                  <a:cubicBezTo>
                    <a:pt x="12497" y="1923"/>
                    <a:pt x="12275" y="1832"/>
                    <a:pt x="12074" y="1942"/>
                  </a:cubicBezTo>
                  <a:cubicBezTo>
                    <a:pt x="11870" y="2053"/>
                    <a:pt x="11809" y="2410"/>
                    <a:pt x="11617" y="2516"/>
                  </a:cubicBezTo>
                  <a:cubicBezTo>
                    <a:pt x="11637" y="2485"/>
                    <a:pt x="11711" y="2388"/>
                    <a:pt x="11713" y="2336"/>
                  </a:cubicBezTo>
                  <a:cubicBezTo>
                    <a:pt x="11702" y="2340"/>
                    <a:pt x="11686" y="2329"/>
                    <a:pt x="11677" y="2329"/>
                  </a:cubicBezTo>
                  <a:cubicBezTo>
                    <a:pt x="11686" y="2307"/>
                    <a:pt x="11682" y="2293"/>
                    <a:pt x="11685" y="2269"/>
                  </a:cubicBezTo>
                  <a:cubicBezTo>
                    <a:pt x="11662" y="2273"/>
                    <a:pt x="11644" y="2265"/>
                    <a:pt x="11630" y="2243"/>
                  </a:cubicBezTo>
                  <a:cubicBezTo>
                    <a:pt x="11658" y="2212"/>
                    <a:pt x="11851" y="2141"/>
                    <a:pt x="11835" y="2053"/>
                  </a:cubicBezTo>
                  <a:cubicBezTo>
                    <a:pt x="11814" y="1936"/>
                    <a:pt x="11510" y="2066"/>
                    <a:pt x="11468" y="2073"/>
                  </a:cubicBezTo>
                  <a:cubicBezTo>
                    <a:pt x="11212" y="2115"/>
                    <a:pt x="11441" y="2211"/>
                    <a:pt x="11298" y="2321"/>
                  </a:cubicBezTo>
                  <a:cubicBezTo>
                    <a:pt x="11252" y="2357"/>
                    <a:pt x="11067" y="2097"/>
                    <a:pt x="11074" y="2352"/>
                  </a:cubicBezTo>
                  <a:cubicBezTo>
                    <a:pt x="11077" y="2447"/>
                    <a:pt x="11215" y="2513"/>
                    <a:pt x="11244" y="2664"/>
                  </a:cubicBezTo>
                  <a:cubicBezTo>
                    <a:pt x="11346" y="2689"/>
                    <a:pt x="11433" y="2586"/>
                    <a:pt x="11533" y="2565"/>
                  </a:cubicBezTo>
                  <a:cubicBezTo>
                    <a:pt x="11355" y="2678"/>
                    <a:pt x="11253" y="2955"/>
                    <a:pt x="11404" y="3165"/>
                  </a:cubicBezTo>
                  <a:cubicBezTo>
                    <a:pt x="11351" y="3210"/>
                    <a:pt x="11314" y="3245"/>
                    <a:pt x="11310" y="3351"/>
                  </a:cubicBezTo>
                  <a:lnTo>
                    <a:pt x="11336" y="3364"/>
                  </a:lnTo>
                  <a:cubicBezTo>
                    <a:pt x="11179" y="3430"/>
                    <a:pt x="11147" y="3493"/>
                    <a:pt x="11033" y="3630"/>
                  </a:cubicBezTo>
                  <a:cubicBezTo>
                    <a:pt x="11033" y="3630"/>
                    <a:pt x="11033" y="3630"/>
                    <a:pt x="11033" y="3630"/>
                  </a:cubicBezTo>
                  <a:cubicBezTo>
                    <a:pt x="11061" y="3545"/>
                    <a:pt x="11117" y="3452"/>
                    <a:pt x="11050" y="3363"/>
                  </a:cubicBezTo>
                  <a:cubicBezTo>
                    <a:pt x="11125" y="3368"/>
                    <a:pt x="11195" y="3337"/>
                    <a:pt x="11259" y="3272"/>
                  </a:cubicBezTo>
                  <a:cubicBezTo>
                    <a:pt x="11272" y="3258"/>
                    <a:pt x="11117" y="3018"/>
                    <a:pt x="11091" y="3018"/>
                  </a:cubicBezTo>
                  <a:cubicBezTo>
                    <a:pt x="11053" y="3018"/>
                    <a:pt x="10830" y="3190"/>
                    <a:pt x="10806" y="3256"/>
                  </a:cubicBezTo>
                  <a:cubicBezTo>
                    <a:pt x="10845" y="3272"/>
                    <a:pt x="10884" y="3290"/>
                    <a:pt x="10923" y="3309"/>
                  </a:cubicBezTo>
                  <a:cubicBezTo>
                    <a:pt x="10787" y="3310"/>
                    <a:pt x="10724" y="3477"/>
                    <a:pt x="10581" y="3471"/>
                  </a:cubicBezTo>
                  <a:cubicBezTo>
                    <a:pt x="10453" y="3498"/>
                    <a:pt x="10173" y="3554"/>
                    <a:pt x="10078" y="3374"/>
                  </a:cubicBezTo>
                  <a:cubicBezTo>
                    <a:pt x="10185" y="3130"/>
                    <a:pt x="9473" y="3169"/>
                    <a:pt x="9617" y="3516"/>
                  </a:cubicBezTo>
                  <a:cubicBezTo>
                    <a:pt x="9529" y="3631"/>
                    <a:pt x="9460" y="3480"/>
                    <a:pt x="9368" y="3462"/>
                  </a:cubicBezTo>
                  <a:cubicBezTo>
                    <a:pt x="9213" y="3481"/>
                    <a:pt x="9060" y="3554"/>
                    <a:pt x="8904" y="3532"/>
                  </a:cubicBezTo>
                  <a:cubicBezTo>
                    <a:pt x="9137" y="3401"/>
                    <a:pt x="9054" y="3181"/>
                    <a:pt x="8833" y="3214"/>
                  </a:cubicBezTo>
                  <a:cubicBezTo>
                    <a:pt x="8716" y="3230"/>
                    <a:pt x="8605" y="3153"/>
                    <a:pt x="8498" y="3083"/>
                  </a:cubicBezTo>
                  <a:cubicBezTo>
                    <a:pt x="8301" y="2955"/>
                    <a:pt x="8276" y="3049"/>
                    <a:pt x="8098" y="3063"/>
                  </a:cubicBezTo>
                  <a:cubicBezTo>
                    <a:pt x="8243" y="2744"/>
                    <a:pt x="7844" y="3070"/>
                    <a:pt x="7824" y="3072"/>
                  </a:cubicBezTo>
                  <a:cubicBezTo>
                    <a:pt x="7802" y="3026"/>
                    <a:pt x="7857" y="2925"/>
                    <a:pt x="7822" y="2862"/>
                  </a:cubicBezTo>
                  <a:cubicBezTo>
                    <a:pt x="7765" y="2758"/>
                    <a:pt x="7615" y="2889"/>
                    <a:pt x="7553" y="2920"/>
                  </a:cubicBezTo>
                  <a:cubicBezTo>
                    <a:pt x="7482" y="2703"/>
                    <a:pt x="7200" y="3025"/>
                    <a:pt x="7120" y="3025"/>
                  </a:cubicBezTo>
                  <a:cubicBezTo>
                    <a:pt x="7038" y="3025"/>
                    <a:pt x="6962" y="3004"/>
                    <a:pt x="6879" y="3011"/>
                  </a:cubicBezTo>
                  <a:cubicBezTo>
                    <a:pt x="6761" y="3020"/>
                    <a:pt x="6643" y="3147"/>
                    <a:pt x="6540" y="3158"/>
                  </a:cubicBezTo>
                  <a:cubicBezTo>
                    <a:pt x="6435" y="3288"/>
                    <a:pt x="6241" y="2969"/>
                    <a:pt x="6102" y="3002"/>
                  </a:cubicBezTo>
                  <a:cubicBezTo>
                    <a:pt x="5987" y="2699"/>
                    <a:pt x="5301" y="2658"/>
                    <a:pt x="5108" y="2660"/>
                  </a:cubicBezTo>
                  <a:lnTo>
                    <a:pt x="5166" y="2595"/>
                  </a:lnTo>
                  <a:cubicBezTo>
                    <a:pt x="4385" y="2334"/>
                    <a:pt x="3526" y="2801"/>
                    <a:pt x="2781" y="3187"/>
                  </a:cubicBezTo>
                  <a:cubicBezTo>
                    <a:pt x="2790" y="3245"/>
                    <a:pt x="2794" y="3305"/>
                    <a:pt x="2794" y="3364"/>
                  </a:cubicBezTo>
                  <a:cubicBezTo>
                    <a:pt x="2821" y="3360"/>
                    <a:pt x="2846" y="3381"/>
                    <a:pt x="2861" y="3411"/>
                  </a:cubicBezTo>
                  <a:cubicBezTo>
                    <a:pt x="2895" y="3481"/>
                    <a:pt x="2847" y="3560"/>
                    <a:pt x="2808" y="3586"/>
                  </a:cubicBezTo>
                  <a:cubicBezTo>
                    <a:pt x="2807" y="3616"/>
                    <a:pt x="2818" y="3636"/>
                    <a:pt x="2843" y="3646"/>
                  </a:cubicBezTo>
                  <a:cubicBezTo>
                    <a:pt x="2669" y="3610"/>
                    <a:pt x="2511" y="3697"/>
                    <a:pt x="2346" y="3775"/>
                  </a:cubicBezTo>
                  <a:cubicBezTo>
                    <a:pt x="2313" y="3790"/>
                    <a:pt x="1788" y="3962"/>
                    <a:pt x="2020" y="4078"/>
                  </a:cubicBezTo>
                  <a:cubicBezTo>
                    <a:pt x="1791" y="4457"/>
                    <a:pt x="2405" y="4349"/>
                    <a:pt x="2510" y="4285"/>
                  </a:cubicBezTo>
                  <a:cubicBezTo>
                    <a:pt x="2433" y="4611"/>
                    <a:pt x="1900" y="4586"/>
                    <a:pt x="1737" y="4688"/>
                  </a:cubicBezTo>
                  <a:cubicBezTo>
                    <a:pt x="1610" y="4807"/>
                    <a:pt x="1325" y="4847"/>
                    <a:pt x="1294" y="5135"/>
                  </a:cubicBezTo>
                  <a:cubicBezTo>
                    <a:pt x="1271" y="5347"/>
                    <a:pt x="1078" y="5786"/>
                    <a:pt x="1423" y="5569"/>
                  </a:cubicBezTo>
                  <a:cubicBezTo>
                    <a:pt x="1382" y="5665"/>
                    <a:pt x="1288" y="5766"/>
                    <a:pt x="1232" y="5830"/>
                  </a:cubicBezTo>
                  <a:lnTo>
                    <a:pt x="1247" y="5941"/>
                  </a:lnTo>
                  <a:cubicBezTo>
                    <a:pt x="1305" y="5949"/>
                    <a:pt x="1373" y="5942"/>
                    <a:pt x="1427" y="5909"/>
                  </a:cubicBezTo>
                  <a:cubicBezTo>
                    <a:pt x="1582" y="5813"/>
                    <a:pt x="1505" y="5986"/>
                    <a:pt x="1616" y="6015"/>
                  </a:cubicBezTo>
                  <a:cubicBezTo>
                    <a:pt x="1625" y="6015"/>
                    <a:pt x="1632" y="6012"/>
                    <a:pt x="1639" y="6008"/>
                  </a:cubicBezTo>
                  <a:cubicBezTo>
                    <a:pt x="1268" y="6350"/>
                    <a:pt x="877" y="6521"/>
                    <a:pt x="478" y="6743"/>
                  </a:cubicBezTo>
                  <a:cubicBezTo>
                    <a:pt x="343" y="6818"/>
                    <a:pt x="175" y="6809"/>
                    <a:pt x="54" y="6949"/>
                  </a:cubicBezTo>
                  <a:cubicBezTo>
                    <a:pt x="-154" y="7190"/>
                    <a:pt x="297" y="7025"/>
                    <a:pt x="344" y="7001"/>
                  </a:cubicBezTo>
                  <a:cubicBezTo>
                    <a:pt x="703" y="6820"/>
                    <a:pt x="1068" y="6689"/>
                    <a:pt x="1424" y="6508"/>
                  </a:cubicBezTo>
                  <a:cubicBezTo>
                    <a:pt x="1621" y="6408"/>
                    <a:pt x="2420" y="6068"/>
                    <a:pt x="2420" y="5738"/>
                  </a:cubicBezTo>
                  <a:cubicBezTo>
                    <a:pt x="2564" y="5669"/>
                    <a:pt x="2545" y="5757"/>
                    <a:pt x="2664" y="5770"/>
                  </a:cubicBezTo>
                  <a:cubicBezTo>
                    <a:pt x="2775" y="5884"/>
                    <a:pt x="2982" y="5669"/>
                    <a:pt x="3099" y="5636"/>
                  </a:cubicBezTo>
                  <a:cubicBezTo>
                    <a:pt x="3270" y="5586"/>
                    <a:pt x="3354" y="5471"/>
                    <a:pt x="3497" y="5332"/>
                  </a:cubicBezTo>
                  <a:cubicBezTo>
                    <a:pt x="3592" y="5239"/>
                    <a:pt x="3675" y="5420"/>
                    <a:pt x="3762" y="5453"/>
                  </a:cubicBezTo>
                  <a:cubicBezTo>
                    <a:pt x="3787" y="5623"/>
                    <a:pt x="4109" y="5610"/>
                    <a:pt x="4206" y="5651"/>
                  </a:cubicBezTo>
                  <a:cubicBezTo>
                    <a:pt x="4425" y="5745"/>
                    <a:pt x="4511" y="6181"/>
                    <a:pt x="4283" y="6388"/>
                  </a:cubicBezTo>
                  <a:cubicBezTo>
                    <a:pt x="4312" y="6399"/>
                    <a:pt x="4341" y="6409"/>
                    <a:pt x="4370" y="6418"/>
                  </a:cubicBezTo>
                  <a:cubicBezTo>
                    <a:pt x="4406" y="6521"/>
                    <a:pt x="4318" y="6634"/>
                    <a:pt x="4422" y="6661"/>
                  </a:cubicBezTo>
                  <a:cubicBezTo>
                    <a:pt x="4430" y="6629"/>
                    <a:pt x="4441" y="6599"/>
                    <a:pt x="4455" y="6573"/>
                  </a:cubicBezTo>
                  <a:cubicBezTo>
                    <a:pt x="4440" y="6630"/>
                    <a:pt x="4444" y="6678"/>
                    <a:pt x="4466" y="6718"/>
                  </a:cubicBezTo>
                  <a:cubicBezTo>
                    <a:pt x="4402" y="6900"/>
                    <a:pt x="4481" y="7268"/>
                    <a:pt x="4600" y="6983"/>
                  </a:cubicBezTo>
                  <a:cubicBezTo>
                    <a:pt x="4616" y="7025"/>
                    <a:pt x="4647" y="7029"/>
                    <a:pt x="4668" y="7000"/>
                  </a:cubicBezTo>
                  <a:cubicBezTo>
                    <a:pt x="4695" y="7165"/>
                    <a:pt x="4383" y="7512"/>
                    <a:pt x="4572" y="7612"/>
                  </a:cubicBezTo>
                  <a:cubicBezTo>
                    <a:pt x="4561" y="7639"/>
                    <a:pt x="4537" y="8189"/>
                    <a:pt x="4549" y="8218"/>
                  </a:cubicBezTo>
                  <a:cubicBezTo>
                    <a:pt x="4218" y="8052"/>
                    <a:pt x="4499" y="8766"/>
                    <a:pt x="4612" y="8908"/>
                  </a:cubicBezTo>
                  <a:cubicBezTo>
                    <a:pt x="4469" y="9248"/>
                    <a:pt x="4405" y="9703"/>
                    <a:pt x="4249" y="10060"/>
                  </a:cubicBezTo>
                  <a:cubicBezTo>
                    <a:pt x="4231" y="10103"/>
                    <a:pt x="3863" y="10724"/>
                    <a:pt x="3931" y="10838"/>
                  </a:cubicBezTo>
                  <a:cubicBezTo>
                    <a:pt x="3904" y="10875"/>
                    <a:pt x="3884" y="11006"/>
                    <a:pt x="3866" y="11057"/>
                  </a:cubicBezTo>
                  <a:lnTo>
                    <a:pt x="3907" y="11057"/>
                  </a:lnTo>
                  <a:cubicBezTo>
                    <a:pt x="3683" y="11057"/>
                    <a:pt x="3673" y="12226"/>
                    <a:pt x="3784" y="12411"/>
                  </a:cubicBezTo>
                  <a:cubicBezTo>
                    <a:pt x="3713" y="12506"/>
                    <a:pt x="3776" y="12866"/>
                    <a:pt x="3821" y="12952"/>
                  </a:cubicBezTo>
                  <a:cubicBezTo>
                    <a:pt x="3779" y="13102"/>
                    <a:pt x="3952" y="13349"/>
                    <a:pt x="4063" y="13322"/>
                  </a:cubicBezTo>
                  <a:cubicBezTo>
                    <a:pt x="4060" y="13338"/>
                    <a:pt x="4058" y="13354"/>
                    <a:pt x="4057" y="13370"/>
                  </a:cubicBezTo>
                  <a:lnTo>
                    <a:pt x="4087" y="13380"/>
                  </a:lnTo>
                  <a:lnTo>
                    <a:pt x="4093" y="13414"/>
                  </a:lnTo>
                  <a:cubicBezTo>
                    <a:pt x="4290" y="13490"/>
                    <a:pt x="4102" y="14174"/>
                    <a:pt x="4227" y="14378"/>
                  </a:cubicBezTo>
                  <a:cubicBezTo>
                    <a:pt x="4190" y="14488"/>
                    <a:pt x="4544" y="15231"/>
                    <a:pt x="4228" y="15052"/>
                  </a:cubicBezTo>
                  <a:cubicBezTo>
                    <a:pt x="4228" y="15090"/>
                    <a:pt x="4220" y="15124"/>
                    <a:pt x="4204" y="15151"/>
                  </a:cubicBezTo>
                  <a:cubicBezTo>
                    <a:pt x="4266" y="15264"/>
                    <a:pt x="4305" y="15363"/>
                    <a:pt x="4335" y="15505"/>
                  </a:cubicBezTo>
                  <a:lnTo>
                    <a:pt x="4346" y="15505"/>
                  </a:lnTo>
                  <a:cubicBezTo>
                    <a:pt x="4387" y="15457"/>
                    <a:pt x="4394" y="15543"/>
                    <a:pt x="4468" y="15503"/>
                  </a:cubicBezTo>
                  <a:cubicBezTo>
                    <a:pt x="4571" y="15800"/>
                    <a:pt x="4536" y="15834"/>
                    <a:pt x="4468" y="16154"/>
                  </a:cubicBezTo>
                  <a:cubicBezTo>
                    <a:pt x="4643" y="16085"/>
                    <a:pt x="4765" y="16495"/>
                    <a:pt x="4806" y="16709"/>
                  </a:cubicBezTo>
                  <a:cubicBezTo>
                    <a:pt x="5029" y="16623"/>
                    <a:pt x="4935" y="16305"/>
                    <a:pt x="4856" y="16081"/>
                  </a:cubicBezTo>
                  <a:lnTo>
                    <a:pt x="4819" y="16090"/>
                  </a:lnTo>
                  <a:cubicBezTo>
                    <a:pt x="4853" y="16027"/>
                    <a:pt x="4845" y="15950"/>
                    <a:pt x="4813" y="15895"/>
                  </a:cubicBezTo>
                  <a:lnTo>
                    <a:pt x="4799" y="15901"/>
                  </a:lnTo>
                  <a:cubicBezTo>
                    <a:pt x="4773" y="15687"/>
                    <a:pt x="4711" y="15463"/>
                    <a:pt x="4695" y="15267"/>
                  </a:cubicBezTo>
                  <a:cubicBezTo>
                    <a:pt x="4682" y="15104"/>
                    <a:pt x="4607" y="15059"/>
                    <a:pt x="4654" y="14857"/>
                  </a:cubicBezTo>
                  <a:cubicBezTo>
                    <a:pt x="4643" y="14858"/>
                    <a:pt x="4632" y="14860"/>
                    <a:pt x="4621" y="14862"/>
                  </a:cubicBezTo>
                  <a:cubicBezTo>
                    <a:pt x="4621" y="14691"/>
                    <a:pt x="4335" y="14165"/>
                    <a:pt x="4542" y="14004"/>
                  </a:cubicBezTo>
                  <a:cubicBezTo>
                    <a:pt x="4568" y="14048"/>
                    <a:pt x="4597" y="14053"/>
                    <a:pt x="4633" y="14051"/>
                  </a:cubicBezTo>
                  <a:cubicBezTo>
                    <a:pt x="4649" y="14091"/>
                    <a:pt x="4668" y="14112"/>
                    <a:pt x="4694" y="14132"/>
                  </a:cubicBezTo>
                  <a:cubicBezTo>
                    <a:pt x="4606" y="14386"/>
                    <a:pt x="4732" y="15046"/>
                    <a:pt x="4888" y="15146"/>
                  </a:cubicBezTo>
                  <a:cubicBezTo>
                    <a:pt x="4868" y="15243"/>
                    <a:pt x="4898" y="15358"/>
                    <a:pt x="4958" y="15388"/>
                  </a:cubicBezTo>
                  <a:cubicBezTo>
                    <a:pt x="4954" y="15472"/>
                    <a:pt x="4978" y="15520"/>
                    <a:pt x="5030" y="15518"/>
                  </a:cubicBezTo>
                  <a:cubicBezTo>
                    <a:pt x="5042" y="15595"/>
                    <a:pt x="4993" y="15742"/>
                    <a:pt x="4986" y="15835"/>
                  </a:cubicBezTo>
                  <a:cubicBezTo>
                    <a:pt x="5221" y="15896"/>
                    <a:pt x="5644" y="17047"/>
                    <a:pt x="5374" y="17327"/>
                  </a:cubicBezTo>
                  <a:lnTo>
                    <a:pt x="5386" y="17327"/>
                  </a:lnTo>
                  <a:cubicBezTo>
                    <a:pt x="5363" y="17683"/>
                    <a:pt x="5700" y="18230"/>
                    <a:pt x="5921" y="18189"/>
                  </a:cubicBezTo>
                  <a:cubicBezTo>
                    <a:pt x="6093" y="18316"/>
                    <a:pt x="6360" y="18812"/>
                    <a:pt x="6568" y="18812"/>
                  </a:cubicBezTo>
                  <a:cubicBezTo>
                    <a:pt x="6707" y="18812"/>
                    <a:pt x="6794" y="18936"/>
                    <a:pt x="6933" y="18803"/>
                  </a:cubicBezTo>
                  <a:cubicBezTo>
                    <a:pt x="7112" y="18634"/>
                    <a:pt x="7225" y="18901"/>
                    <a:pt x="7338" y="19138"/>
                  </a:cubicBezTo>
                  <a:lnTo>
                    <a:pt x="7320" y="19233"/>
                  </a:lnTo>
                  <a:cubicBezTo>
                    <a:pt x="7452" y="19457"/>
                    <a:pt x="7609" y="19414"/>
                    <a:pt x="7752" y="19578"/>
                  </a:cubicBezTo>
                  <a:lnTo>
                    <a:pt x="7747" y="19554"/>
                  </a:lnTo>
                  <a:cubicBezTo>
                    <a:pt x="7831" y="19616"/>
                    <a:pt x="7966" y="19734"/>
                    <a:pt x="8058" y="19655"/>
                  </a:cubicBezTo>
                  <a:cubicBezTo>
                    <a:pt x="8068" y="19696"/>
                    <a:pt x="8082" y="19732"/>
                    <a:pt x="8102" y="19765"/>
                  </a:cubicBezTo>
                  <a:cubicBezTo>
                    <a:pt x="8201" y="19848"/>
                    <a:pt x="8249" y="20070"/>
                    <a:pt x="8332" y="20197"/>
                  </a:cubicBezTo>
                  <a:cubicBezTo>
                    <a:pt x="8328" y="20204"/>
                    <a:pt x="8318" y="20232"/>
                    <a:pt x="8307" y="20232"/>
                  </a:cubicBezTo>
                  <a:cubicBezTo>
                    <a:pt x="8248" y="20232"/>
                    <a:pt x="8242" y="20374"/>
                    <a:pt x="8290" y="20404"/>
                  </a:cubicBezTo>
                  <a:cubicBezTo>
                    <a:pt x="8224" y="20558"/>
                    <a:pt x="8335" y="20723"/>
                    <a:pt x="8404" y="20797"/>
                  </a:cubicBezTo>
                  <a:lnTo>
                    <a:pt x="8421" y="20768"/>
                  </a:lnTo>
                  <a:lnTo>
                    <a:pt x="8440" y="20786"/>
                  </a:lnTo>
                  <a:cubicBezTo>
                    <a:pt x="8440" y="20786"/>
                    <a:pt x="8460" y="20734"/>
                    <a:pt x="8463" y="20726"/>
                  </a:cubicBezTo>
                  <a:cubicBezTo>
                    <a:pt x="8481" y="20791"/>
                    <a:pt x="8506" y="20812"/>
                    <a:pt x="8544" y="20833"/>
                  </a:cubicBezTo>
                  <a:cubicBezTo>
                    <a:pt x="8631" y="20882"/>
                    <a:pt x="8572" y="21016"/>
                    <a:pt x="8625" y="21113"/>
                  </a:cubicBezTo>
                  <a:cubicBezTo>
                    <a:pt x="8670" y="21195"/>
                    <a:pt x="8728" y="21169"/>
                    <a:pt x="8774" y="21125"/>
                  </a:cubicBezTo>
                  <a:cubicBezTo>
                    <a:pt x="8819" y="21180"/>
                    <a:pt x="8955" y="21104"/>
                    <a:pt x="8977" y="21190"/>
                  </a:cubicBezTo>
                  <a:cubicBezTo>
                    <a:pt x="8994" y="21268"/>
                    <a:pt x="9007" y="21360"/>
                    <a:pt x="9074" y="21327"/>
                  </a:cubicBezTo>
                  <a:cubicBezTo>
                    <a:pt x="9087" y="21499"/>
                    <a:pt x="9387" y="21534"/>
                    <a:pt x="9242" y="21147"/>
                  </a:cubicBezTo>
                  <a:cubicBezTo>
                    <a:pt x="9322" y="21112"/>
                    <a:pt x="9334" y="20930"/>
                    <a:pt x="9399" y="20930"/>
                  </a:cubicBezTo>
                  <a:cubicBezTo>
                    <a:pt x="9476" y="20930"/>
                    <a:pt x="9464" y="21056"/>
                    <a:pt x="9512" y="21099"/>
                  </a:cubicBezTo>
                  <a:cubicBezTo>
                    <a:pt x="9489" y="21140"/>
                    <a:pt x="9481" y="21184"/>
                    <a:pt x="9489" y="21232"/>
                  </a:cubicBezTo>
                  <a:cubicBezTo>
                    <a:pt x="9530" y="21294"/>
                    <a:pt x="9567" y="21378"/>
                    <a:pt x="9594" y="21465"/>
                  </a:cubicBezTo>
                  <a:cubicBezTo>
                    <a:pt x="9613" y="21444"/>
                    <a:pt x="9635" y="21429"/>
                    <a:pt x="9658" y="21420"/>
                  </a:cubicBezTo>
                  <a:cubicBezTo>
                    <a:pt x="9651" y="21406"/>
                    <a:pt x="9651" y="21393"/>
                    <a:pt x="9656" y="21381"/>
                  </a:cubicBezTo>
                  <a:lnTo>
                    <a:pt x="9663" y="21393"/>
                  </a:lnTo>
                  <a:cubicBezTo>
                    <a:pt x="9703" y="21371"/>
                    <a:pt x="9728" y="21327"/>
                    <a:pt x="9733" y="21262"/>
                  </a:cubicBezTo>
                  <a:lnTo>
                    <a:pt x="9788" y="21239"/>
                  </a:lnTo>
                  <a:lnTo>
                    <a:pt x="9727" y="21036"/>
                  </a:lnTo>
                  <a:lnTo>
                    <a:pt x="9751" y="20983"/>
                  </a:lnTo>
                  <a:cubicBezTo>
                    <a:pt x="9690" y="20841"/>
                    <a:pt x="9591" y="20668"/>
                    <a:pt x="9478" y="20685"/>
                  </a:cubicBezTo>
                  <a:cubicBezTo>
                    <a:pt x="9386" y="20387"/>
                    <a:pt x="9023" y="21216"/>
                    <a:pt x="8905" y="20641"/>
                  </a:cubicBezTo>
                  <a:lnTo>
                    <a:pt x="8820" y="20643"/>
                  </a:lnTo>
                  <a:cubicBezTo>
                    <a:pt x="8820" y="20643"/>
                    <a:pt x="8682" y="20417"/>
                    <a:pt x="8717" y="20417"/>
                  </a:cubicBezTo>
                  <a:cubicBezTo>
                    <a:pt x="8717" y="20417"/>
                    <a:pt x="8717" y="20417"/>
                    <a:pt x="8717" y="20417"/>
                  </a:cubicBezTo>
                  <a:cubicBezTo>
                    <a:pt x="8719" y="20417"/>
                    <a:pt x="8885" y="19093"/>
                    <a:pt x="8901" y="18934"/>
                  </a:cubicBezTo>
                  <a:cubicBezTo>
                    <a:pt x="8865" y="18931"/>
                    <a:pt x="8824" y="18936"/>
                    <a:pt x="8790" y="18958"/>
                  </a:cubicBezTo>
                  <a:cubicBezTo>
                    <a:pt x="8665" y="18803"/>
                    <a:pt x="8556" y="18836"/>
                    <a:pt x="8451" y="18742"/>
                  </a:cubicBezTo>
                  <a:cubicBezTo>
                    <a:pt x="8417" y="18712"/>
                    <a:pt x="8071" y="18740"/>
                    <a:pt x="8035" y="18773"/>
                  </a:cubicBezTo>
                  <a:cubicBezTo>
                    <a:pt x="8032" y="18768"/>
                    <a:pt x="8029" y="18763"/>
                    <a:pt x="8025" y="18757"/>
                  </a:cubicBezTo>
                  <a:cubicBezTo>
                    <a:pt x="8109" y="18574"/>
                    <a:pt x="8142" y="18312"/>
                    <a:pt x="8200" y="18110"/>
                  </a:cubicBezTo>
                  <a:cubicBezTo>
                    <a:pt x="8274" y="17968"/>
                    <a:pt x="8508" y="16969"/>
                    <a:pt x="8384" y="16969"/>
                  </a:cubicBezTo>
                  <a:cubicBezTo>
                    <a:pt x="8284" y="16969"/>
                    <a:pt x="8160" y="16997"/>
                    <a:pt x="8055" y="17030"/>
                  </a:cubicBezTo>
                  <a:cubicBezTo>
                    <a:pt x="7708" y="17115"/>
                    <a:pt x="7858" y="17667"/>
                    <a:pt x="7599" y="17812"/>
                  </a:cubicBezTo>
                  <a:cubicBezTo>
                    <a:pt x="7601" y="17840"/>
                    <a:pt x="7595" y="17864"/>
                    <a:pt x="7583" y="17884"/>
                  </a:cubicBezTo>
                  <a:lnTo>
                    <a:pt x="7589" y="17850"/>
                  </a:lnTo>
                  <a:cubicBezTo>
                    <a:pt x="7313" y="17803"/>
                    <a:pt x="7206" y="18092"/>
                    <a:pt x="6955" y="17842"/>
                  </a:cubicBezTo>
                  <a:cubicBezTo>
                    <a:pt x="6928" y="17797"/>
                    <a:pt x="6940" y="17716"/>
                    <a:pt x="6902" y="17678"/>
                  </a:cubicBezTo>
                  <a:cubicBezTo>
                    <a:pt x="6909" y="17285"/>
                    <a:pt x="6745" y="17009"/>
                    <a:pt x="6787" y="16567"/>
                  </a:cubicBezTo>
                  <a:cubicBezTo>
                    <a:pt x="6799" y="16444"/>
                    <a:pt x="6795" y="15988"/>
                    <a:pt x="6892" y="15936"/>
                  </a:cubicBezTo>
                  <a:cubicBezTo>
                    <a:pt x="6964" y="15896"/>
                    <a:pt x="6970" y="15802"/>
                    <a:pt x="6989" y="15695"/>
                  </a:cubicBezTo>
                  <a:cubicBezTo>
                    <a:pt x="6960" y="15291"/>
                    <a:pt x="7099" y="15132"/>
                    <a:pt x="7297" y="14954"/>
                  </a:cubicBezTo>
                  <a:cubicBezTo>
                    <a:pt x="7407" y="14847"/>
                    <a:pt x="7530" y="14681"/>
                    <a:pt x="7658" y="14647"/>
                  </a:cubicBezTo>
                  <a:cubicBezTo>
                    <a:pt x="7726" y="14629"/>
                    <a:pt x="7890" y="14823"/>
                    <a:pt x="7918" y="14651"/>
                  </a:cubicBezTo>
                  <a:cubicBezTo>
                    <a:pt x="7929" y="14662"/>
                    <a:pt x="7940" y="14672"/>
                    <a:pt x="7951" y="14683"/>
                  </a:cubicBezTo>
                  <a:cubicBezTo>
                    <a:pt x="7964" y="14784"/>
                    <a:pt x="8062" y="14913"/>
                    <a:pt x="8119" y="14804"/>
                  </a:cubicBezTo>
                  <a:cubicBezTo>
                    <a:pt x="8158" y="14847"/>
                    <a:pt x="8205" y="14840"/>
                    <a:pt x="8218" y="14755"/>
                  </a:cubicBezTo>
                  <a:cubicBezTo>
                    <a:pt x="8226" y="14760"/>
                    <a:pt x="8233" y="14769"/>
                    <a:pt x="8237" y="14776"/>
                  </a:cubicBezTo>
                  <a:cubicBezTo>
                    <a:pt x="8243" y="14815"/>
                    <a:pt x="8236" y="14869"/>
                    <a:pt x="8238" y="14910"/>
                  </a:cubicBezTo>
                  <a:cubicBezTo>
                    <a:pt x="8321" y="14897"/>
                    <a:pt x="8431" y="14728"/>
                    <a:pt x="8309" y="14652"/>
                  </a:cubicBezTo>
                  <a:cubicBezTo>
                    <a:pt x="8336" y="14621"/>
                    <a:pt x="8354" y="14568"/>
                    <a:pt x="8341" y="14512"/>
                  </a:cubicBezTo>
                  <a:cubicBezTo>
                    <a:pt x="8478" y="14435"/>
                    <a:pt x="8881" y="14341"/>
                    <a:pt x="8891" y="14660"/>
                  </a:cubicBezTo>
                  <a:cubicBezTo>
                    <a:pt x="8953" y="14668"/>
                    <a:pt x="9017" y="14668"/>
                    <a:pt x="9071" y="14607"/>
                  </a:cubicBezTo>
                  <a:cubicBezTo>
                    <a:pt x="9213" y="14442"/>
                    <a:pt x="9157" y="14782"/>
                    <a:pt x="9269" y="14825"/>
                  </a:cubicBezTo>
                  <a:cubicBezTo>
                    <a:pt x="9274" y="14919"/>
                    <a:pt x="9158" y="15202"/>
                    <a:pt x="9231" y="15255"/>
                  </a:cubicBezTo>
                  <a:cubicBezTo>
                    <a:pt x="9194" y="15363"/>
                    <a:pt x="9245" y="15521"/>
                    <a:pt x="9291" y="15598"/>
                  </a:cubicBezTo>
                  <a:cubicBezTo>
                    <a:pt x="9303" y="15683"/>
                    <a:pt x="9312" y="15745"/>
                    <a:pt x="9294" y="15822"/>
                  </a:cubicBezTo>
                  <a:cubicBezTo>
                    <a:pt x="9320" y="15840"/>
                    <a:pt x="9347" y="15858"/>
                    <a:pt x="9373" y="15876"/>
                  </a:cubicBezTo>
                  <a:cubicBezTo>
                    <a:pt x="9376" y="15876"/>
                    <a:pt x="9389" y="16042"/>
                    <a:pt x="9392" y="16062"/>
                  </a:cubicBezTo>
                  <a:cubicBezTo>
                    <a:pt x="9891" y="16160"/>
                    <a:pt x="9504" y="14453"/>
                    <a:pt x="9669" y="14135"/>
                  </a:cubicBezTo>
                  <a:cubicBezTo>
                    <a:pt x="9801" y="13882"/>
                    <a:pt x="9965" y="13656"/>
                    <a:pt x="10125" y="13464"/>
                  </a:cubicBezTo>
                  <a:cubicBezTo>
                    <a:pt x="10212" y="13386"/>
                    <a:pt x="10656" y="13027"/>
                    <a:pt x="10592" y="12952"/>
                  </a:cubicBezTo>
                  <a:cubicBezTo>
                    <a:pt x="10811" y="12978"/>
                    <a:pt x="10712" y="12540"/>
                    <a:pt x="10767" y="12391"/>
                  </a:cubicBezTo>
                  <a:cubicBezTo>
                    <a:pt x="10824" y="12240"/>
                    <a:pt x="11053" y="12010"/>
                    <a:pt x="10986" y="11786"/>
                  </a:cubicBezTo>
                  <a:cubicBezTo>
                    <a:pt x="11080" y="11837"/>
                    <a:pt x="11274" y="11508"/>
                    <a:pt x="11267" y="11344"/>
                  </a:cubicBezTo>
                  <a:cubicBezTo>
                    <a:pt x="11357" y="11366"/>
                    <a:pt x="11513" y="11281"/>
                    <a:pt x="11556" y="11158"/>
                  </a:cubicBezTo>
                  <a:lnTo>
                    <a:pt x="11547" y="11137"/>
                  </a:lnTo>
                  <a:cubicBezTo>
                    <a:pt x="11604" y="11130"/>
                    <a:pt x="11673" y="11149"/>
                    <a:pt x="11708" y="11051"/>
                  </a:cubicBezTo>
                  <a:cubicBezTo>
                    <a:pt x="11862" y="11256"/>
                    <a:pt x="12051" y="10796"/>
                    <a:pt x="11864" y="10786"/>
                  </a:cubicBezTo>
                  <a:cubicBezTo>
                    <a:pt x="11862" y="10777"/>
                    <a:pt x="11858" y="10768"/>
                    <a:pt x="11853" y="10760"/>
                  </a:cubicBezTo>
                  <a:cubicBezTo>
                    <a:pt x="11890" y="10730"/>
                    <a:pt x="11924" y="10692"/>
                    <a:pt x="11955" y="10645"/>
                  </a:cubicBezTo>
                  <a:lnTo>
                    <a:pt x="11897" y="10613"/>
                  </a:lnTo>
                  <a:cubicBezTo>
                    <a:pt x="11984" y="10395"/>
                    <a:pt x="12164" y="10420"/>
                    <a:pt x="12245" y="10219"/>
                  </a:cubicBezTo>
                  <a:cubicBezTo>
                    <a:pt x="12330" y="10329"/>
                    <a:pt x="12661" y="10004"/>
                    <a:pt x="12737" y="9969"/>
                  </a:cubicBezTo>
                  <a:cubicBezTo>
                    <a:pt x="12664" y="10028"/>
                    <a:pt x="12408" y="10465"/>
                    <a:pt x="12631" y="10503"/>
                  </a:cubicBezTo>
                  <a:cubicBezTo>
                    <a:pt x="12789" y="10529"/>
                    <a:pt x="13042" y="10150"/>
                    <a:pt x="13212" y="10091"/>
                  </a:cubicBezTo>
                  <a:cubicBezTo>
                    <a:pt x="13387" y="9998"/>
                    <a:pt x="13656" y="9885"/>
                    <a:pt x="13625" y="9596"/>
                  </a:cubicBezTo>
                  <a:cubicBezTo>
                    <a:pt x="13619" y="9547"/>
                    <a:pt x="13631" y="9416"/>
                    <a:pt x="13642" y="9372"/>
                  </a:cubicBezTo>
                  <a:cubicBezTo>
                    <a:pt x="13542" y="9340"/>
                    <a:pt x="13492" y="9469"/>
                    <a:pt x="13428" y="9577"/>
                  </a:cubicBezTo>
                  <a:cubicBezTo>
                    <a:pt x="13210" y="9948"/>
                    <a:pt x="13126" y="9598"/>
                    <a:pt x="13005" y="9382"/>
                  </a:cubicBezTo>
                  <a:cubicBezTo>
                    <a:pt x="13043" y="9332"/>
                    <a:pt x="13094" y="9211"/>
                    <a:pt x="13035" y="9143"/>
                  </a:cubicBezTo>
                  <a:cubicBezTo>
                    <a:pt x="13114" y="9113"/>
                    <a:pt x="13246" y="8984"/>
                    <a:pt x="13198" y="8817"/>
                  </a:cubicBezTo>
                  <a:cubicBezTo>
                    <a:pt x="13133" y="8591"/>
                    <a:pt x="12921" y="8699"/>
                    <a:pt x="12820" y="8748"/>
                  </a:cubicBezTo>
                  <a:cubicBezTo>
                    <a:pt x="13042" y="8483"/>
                    <a:pt x="13227" y="8473"/>
                    <a:pt x="13514" y="8498"/>
                  </a:cubicBezTo>
                  <a:cubicBezTo>
                    <a:pt x="13879" y="8530"/>
                    <a:pt x="14067" y="8267"/>
                    <a:pt x="14414" y="8134"/>
                  </a:cubicBezTo>
                  <a:cubicBezTo>
                    <a:pt x="14179" y="8347"/>
                    <a:pt x="14080" y="8871"/>
                    <a:pt x="13864" y="9071"/>
                  </a:cubicBezTo>
                  <a:cubicBezTo>
                    <a:pt x="13717" y="9206"/>
                    <a:pt x="14405" y="9317"/>
                    <a:pt x="14423" y="9210"/>
                  </a:cubicBezTo>
                  <a:cubicBezTo>
                    <a:pt x="14405" y="9314"/>
                    <a:pt x="14297" y="9379"/>
                    <a:pt x="14243" y="9402"/>
                  </a:cubicBezTo>
                  <a:cubicBezTo>
                    <a:pt x="14313" y="9418"/>
                    <a:pt x="14553" y="9162"/>
                    <a:pt x="14568" y="9200"/>
                  </a:cubicBezTo>
                  <a:cubicBezTo>
                    <a:pt x="14597" y="9273"/>
                    <a:pt x="14503" y="9384"/>
                    <a:pt x="14488" y="9436"/>
                  </a:cubicBezTo>
                  <a:cubicBezTo>
                    <a:pt x="14575" y="9436"/>
                    <a:pt x="14865" y="9376"/>
                    <a:pt x="14709" y="9160"/>
                  </a:cubicBezTo>
                  <a:cubicBezTo>
                    <a:pt x="14686" y="9129"/>
                    <a:pt x="14726" y="9185"/>
                    <a:pt x="14709" y="9160"/>
                  </a:cubicBezTo>
                  <a:close/>
                  <a:moveTo>
                    <a:pt x="9292" y="15807"/>
                  </a:moveTo>
                  <a:cubicBezTo>
                    <a:pt x="9294" y="15804"/>
                    <a:pt x="9294" y="15801"/>
                    <a:pt x="9294" y="15797"/>
                  </a:cubicBezTo>
                  <a:lnTo>
                    <a:pt x="9292" y="15807"/>
                  </a:lnTo>
                  <a:cubicBezTo>
                    <a:pt x="9292" y="15807"/>
                    <a:pt x="9292" y="15807"/>
                    <a:pt x="9292" y="15807"/>
                  </a:cubicBezTo>
                  <a:close/>
                  <a:moveTo>
                    <a:pt x="10369" y="17468"/>
                  </a:moveTo>
                  <a:cubicBezTo>
                    <a:pt x="10335" y="17379"/>
                    <a:pt x="10167" y="17362"/>
                    <a:pt x="10156" y="17309"/>
                  </a:cubicBezTo>
                  <a:cubicBezTo>
                    <a:pt x="10131" y="17189"/>
                    <a:pt x="9829" y="16896"/>
                    <a:pt x="9715" y="16827"/>
                  </a:cubicBezTo>
                  <a:cubicBezTo>
                    <a:pt x="9533" y="16717"/>
                    <a:pt x="9375" y="16548"/>
                    <a:pt x="9156" y="16596"/>
                  </a:cubicBezTo>
                  <a:cubicBezTo>
                    <a:pt x="9072" y="16614"/>
                    <a:pt x="8717" y="16808"/>
                    <a:pt x="8728" y="16994"/>
                  </a:cubicBezTo>
                  <a:cubicBezTo>
                    <a:pt x="8730" y="17027"/>
                    <a:pt x="9190" y="16568"/>
                    <a:pt x="9247" y="16760"/>
                  </a:cubicBezTo>
                  <a:cubicBezTo>
                    <a:pt x="9236" y="16814"/>
                    <a:pt x="9210" y="16831"/>
                    <a:pt x="9167" y="16810"/>
                  </a:cubicBezTo>
                  <a:cubicBezTo>
                    <a:pt x="9239" y="16755"/>
                    <a:pt x="9536" y="17035"/>
                    <a:pt x="9629" y="17047"/>
                  </a:cubicBezTo>
                  <a:cubicBezTo>
                    <a:pt x="9753" y="17062"/>
                    <a:pt x="9684" y="17348"/>
                    <a:pt x="9814" y="17335"/>
                  </a:cubicBezTo>
                  <a:cubicBezTo>
                    <a:pt x="9981" y="17317"/>
                    <a:pt x="9882" y="17476"/>
                    <a:pt x="9811" y="17585"/>
                  </a:cubicBezTo>
                  <a:cubicBezTo>
                    <a:pt x="9811" y="17585"/>
                    <a:pt x="9811" y="17585"/>
                    <a:pt x="9811" y="17585"/>
                  </a:cubicBezTo>
                  <a:cubicBezTo>
                    <a:pt x="9811" y="17585"/>
                    <a:pt x="9811" y="17585"/>
                    <a:pt x="9811" y="17586"/>
                  </a:cubicBezTo>
                  <a:cubicBezTo>
                    <a:pt x="9831" y="17583"/>
                    <a:pt x="10404" y="17558"/>
                    <a:pt x="10369" y="17468"/>
                  </a:cubicBezTo>
                  <a:cubicBezTo>
                    <a:pt x="10361" y="17446"/>
                    <a:pt x="10394" y="17532"/>
                    <a:pt x="10369" y="17468"/>
                  </a:cubicBezTo>
                  <a:close/>
                  <a:moveTo>
                    <a:pt x="20788" y="376"/>
                  </a:moveTo>
                  <a:cubicBezTo>
                    <a:pt x="20661" y="393"/>
                    <a:pt x="20521" y="488"/>
                    <a:pt x="20397" y="482"/>
                  </a:cubicBezTo>
                  <a:cubicBezTo>
                    <a:pt x="20438" y="401"/>
                    <a:pt x="20552" y="165"/>
                    <a:pt x="20633" y="174"/>
                  </a:cubicBezTo>
                  <a:cubicBezTo>
                    <a:pt x="20175" y="121"/>
                    <a:pt x="19751" y="-20"/>
                    <a:pt x="19284" y="2"/>
                  </a:cubicBezTo>
                  <a:cubicBezTo>
                    <a:pt x="19105" y="10"/>
                    <a:pt x="18902" y="130"/>
                    <a:pt x="18728" y="59"/>
                  </a:cubicBezTo>
                  <a:cubicBezTo>
                    <a:pt x="18578" y="-2"/>
                    <a:pt x="18252" y="-5"/>
                    <a:pt x="18116" y="136"/>
                  </a:cubicBezTo>
                  <a:cubicBezTo>
                    <a:pt x="18175" y="75"/>
                    <a:pt x="18298" y="279"/>
                    <a:pt x="18361" y="285"/>
                  </a:cubicBezTo>
                  <a:cubicBezTo>
                    <a:pt x="18166" y="285"/>
                    <a:pt x="17974" y="110"/>
                    <a:pt x="17776" y="149"/>
                  </a:cubicBezTo>
                  <a:cubicBezTo>
                    <a:pt x="17789" y="245"/>
                    <a:pt x="17791" y="210"/>
                    <a:pt x="17833" y="259"/>
                  </a:cubicBezTo>
                  <a:cubicBezTo>
                    <a:pt x="17695" y="308"/>
                    <a:pt x="17442" y="191"/>
                    <a:pt x="17296" y="183"/>
                  </a:cubicBezTo>
                  <a:cubicBezTo>
                    <a:pt x="17097" y="171"/>
                    <a:pt x="16902" y="273"/>
                    <a:pt x="16703" y="270"/>
                  </a:cubicBezTo>
                  <a:cubicBezTo>
                    <a:pt x="16707" y="477"/>
                    <a:pt x="16045" y="464"/>
                    <a:pt x="15922" y="611"/>
                  </a:cubicBezTo>
                  <a:cubicBezTo>
                    <a:pt x="15984" y="642"/>
                    <a:pt x="16050" y="632"/>
                    <a:pt x="16114" y="633"/>
                  </a:cubicBezTo>
                  <a:cubicBezTo>
                    <a:pt x="16093" y="927"/>
                    <a:pt x="15244" y="969"/>
                    <a:pt x="15099" y="1007"/>
                  </a:cubicBezTo>
                  <a:cubicBezTo>
                    <a:pt x="15125" y="1148"/>
                    <a:pt x="15349" y="1197"/>
                    <a:pt x="15414" y="1212"/>
                  </a:cubicBezTo>
                  <a:cubicBezTo>
                    <a:pt x="15335" y="1285"/>
                    <a:pt x="15187" y="1268"/>
                    <a:pt x="15096" y="1309"/>
                  </a:cubicBezTo>
                  <a:cubicBezTo>
                    <a:pt x="15139" y="1389"/>
                    <a:pt x="15278" y="1390"/>
                    <a:pt x="15337" y="1395"/>
                  </a:cubicBezTo>
                  <a:cubicBezTo>
                    <a:pt x="15292" y="1423"/>
                    <a:pt x="15237" y="1423"/>
                    <a:pt x="15198" y="1474"/>
                  </a:cubicBezTo>
                  <a:cubicBezTo>
                    <a:pt x="15433" y="1544"/>
                    <a:pt x="15645" y="1461"/>
                    <a:pt x="15880" y="1474"/>
                  </a:cubicBezTo>
                  <a:cubicBezTo>
                    <a:pt x="15992" y="1480"/>
                    <a:pt x="16131" y="1500"/>
                    <a:pt x="16237" y="1562"/>
                  </a:cubicBezTo>
                  <a:cubicBezTo>
                    <a:pt x="16344" y="1623"/>
                    <a:pt x="16226" y="1664"/>
                    <a:pt x="16247" y="1717"/>
                  </a:cubicBezTo>
                  <a:cubicBezTo>
                    <a:pt x="16266" y="1765"/>
                    <a:pt x="16487" y="1880"/>
                    <a:pt x="16313" y="1959"/>
                  </a:cubicBezTo>
                  <a:cubicBezTo>
                    <a:pt x="16559" y="1847"/>
                    <a:pt x="16204" y="2758"/>
                    <a:pt x="16179" y="2583"/>
                  </a:cubicBezTo>
                  <a:cubicBezTo>
                    <a:pt x="16203" y="2748"/>
                    <a:pt x="16427" y="2568"/>
                    <a:pt x="16494" y="2630"/>
                  </a:cubicBezTo>
                  <a:cubicBezTo>
                    <a:pt x="16482" y="2669"/>
                    <a:pt x="16425" y="2638"/>
                    <a:pt x="16428" y="2695"/>
                  </a:cubicBezTo>
                  <a:cubicBezTo>
                    <a:pt x="16522" y="2661"/>
                    <a:pt x="16598" y="2870"/>
                    <a:pt x="16593" y="2871"/>
                  </a:cubicBezTo>
                  <a:cubicBezTo>
                    <a:pt x="16581" y="2874"/>
                    <a:pt x="16213" y="2799"/>
                    <a:pt x="16214" y="2802"/>
                  </a:cubicBezTo>
                  <a:cubicBezTo>
                    <a:pt x="16229" y="2835"/>
                    <a:pt x="16243" y="2868"/>
                    <a:pt x="16257" y="2900"/>
                  </a:cubicBezTo>
                  <a:cubicBezTo>
                    <a:pt x="16172" y="2904"/>
                    <a:pt x="16137" y="2977"/>
                    <a:pt x="16095" y="3092"/>
                  </a:cubicBezTo>
                  <a:cubicBezTo>
                    <a:pt x="16186" y="3140"/>
                    <a:pt x="16346" y="3277"/>
                    <a:pt x="16419" y="3092"/>
                  </a:cubicBezTo>
                  <a:cubicBezTo>
                    <a:pt x="16494" y="2902"/>
                    <a:pt x="16546" y="3028"/>
                    <a:pt x="16502" y="3209"/>
                  </a:cubicBezTo>
                  <a:cubicBezTo>
                    <a:pt x="16498" y="3224"/>
                    <a:pt x="15861" y="3720"/>
                    <a:pt x="16084" y="3791"/>
                  </a:cubicBezTo>
                  <a:cubicBezTo>
                    <a:pt x="16081" y="3912"/>
                    <a:pt x="15909" y="3871"/>
                    <a:pt x="15990" y="4074"/>
                  </a:cubicBezTo>
                  <a:cubicBezTo>
                    <a:pt x="16072" y="4282"/>
                    <a:pt x="15977" y="4328"/>
                    <a:pt x="16012" y="4522"/>
                  </a:cubicBezTo>
                  <a:cubicBezTo>
                    <a:pt x="16059" y="4791"/>
                    <a:pt x="16218" y="5190"/>
                    <a:pt x="16217" y="5459"/>
                  </a:cubicBezTo>
                  <a:cubicBezTo>
                    <a:pt x="16477" y="5346"/>
                    <a:pt x="16693" y="5934"/>
                    <a:pt x="16874" y="5492"/>
                  </a:cubicBezTo>
                  <a:cubicBezTo>
                    <a:pt x="16944" y="5323"/>
                    <a:pt x="17078" y="4978"/>
                    <a:pt x="17178" y="4863"/>
                  </a:cubicBezTo>
                  <a:cubicBezTo>
                    <a:pt x="17207" y="4830"/>
                    <a:pt x="17468" y="4537"/>
                    <a:pt x="17336" y="4506"/>
                  </a:cubicBezTo>
                  <a:cubicBezTo>
                    <a:pt x="17352" y="4429"/>
                    <a:pt x="17466" y="4461"/>
                    <a:pt x="17462" y="4414"/>
                  </a:cubicBezTo>
                  <a:cubicBezTo>
                    <a:pt x="17446" y="4185"/>
                    <a:pt x="17478" y="4318"/>
                    <a:pt x="17603" y="4179"/>
                  </a:cubicBezTo>
                  <a:cubicBezTo>
                    <a:pt x="17832" y="3924"/>
                    <a:pt x="18176" y="4100"/>
                    <a:pt x="18404" y="3748"/>
                  </a:cubicBezTo>
                  <a:cubicBezTo>
                    <a:pt x="18623" y="3408"/>
                    <a:pt x="18719" y="3579"/>
                    <a:pt x="18976" y="3474"/>
                  </a:cubicBezTo>
                  <a:cubicBezTo>
                    <a:pt x="19132" y="3410"/>
                    <a:pt x="19315" y="3416"/>
                    <a:pt x="19459" y="3294"/>
                  </a:cubicBezTo>
                  <a:cubicBezTo>
                    <a:pt x="19583" y="3189"/>
                    <a:pt x="19779" y="3004"/>
                    <a:pt x="19921" y="2998"/>
                  </a:cubicBezTo>
                  <a:cubicBezTo>
                    <a:pt x="19863" y="3000"/>
                    <a:pt x="19502" y="2839"/>
                    <a:pt x="19465" y="2948"/>
                  </a:cubicBezTo>
                  <a:cubicBezTo>
                    <a:pt x="19535" y="2744"/>
                    <a:pt x="19616" y="2666"/>
                    <a:pt x="19736" y="2808"/>
                  </a:cubicBezTo>
                  <a:cubicBezTo>
                    <a:pt x="19799" y="2882"/>
                    <a:pt x="20006" y="3044"/>
                    <a:pt x="20008" y="2762"/>
                  </a:cubicBezTo>
                  <a:cubicBezTo>
                    <a:pt x="20009" y="2563"/>
                    <a:pt x="19750" y="2306"/>
                    <a:pt x="19652" y="2240"/>
                  </a:cubicBezTo>
                  <a:cubicBezTo>
                    <a:pt x="19743" y="2177"/>
                    <a:pt x="20272" y="2315"/>
                    <a:pt x="20290" y="2066"/>
                  </a:cubicBezTo>
                  <a:cubicBezTo>
                    <a:pt x="20246" y="2069"/>
                    <a:pt x="20204" y="2042"/>
                    <a:pt x="20162" y="2024"/>
                  </a:cubicBezTo>
                  <a:cubicBezTo>
                    <a:pt x="20196" y="2013"/>
                    <a:pt x="20461" y="2053"/>
                    <a:pt x="20445" y="1920"/>
                  </a:cubicBezTo>
                  <a:cubicBezTo>
                    <a:pt x="20434" y="1826"/>
                    <a:pt x="20316" y="1823"/>
                    <a:pt x="20426" y="1726"/>
                  </a:cubicBezTo>
                  <a:cubicBezTo>
                    <a:pt x="20595" y="1578"/>
                    <a:pt x="20285" y="1472"/>
                    <a:pt x="20249" y="1409"/>
                  </a:cubicBezTo>
                  <a:cubicBezTo>
                    <a:pt x="20284" y="1409"/>
                    <a:pt x="20770" y="1373"/>
                    <a:pt x="20655" y="1204"/>
                  </a:cubicBezTo>
                  <a:cubicBezTo>
                    <a:pt x="20592" y="1111"/>
                    <a:pt x="20396" y="1087"/>
                    <a:pt x="20327" y="1171"/>
                  </a:cubicBezTo>
                  <a:cubicBezTo>
                    <a:pt x="20607" y="695"/>
                    <a:pt x="21060" y="526"/>
                    <a:pt x="21446" y="368"/>
                  </a:cubicBezTo>
                  <a:cubicBezTo>
                    <a:pt x="21259" y="170"/>
                    <a:pt x="20985" y="351"/>
                    <a:pt x="20788" y="376"/>
                  </a:cubicBezTo>
                  <a:cubicBezTo>
                    <a:pt x="20727" y="384"/>
                    <a:pt x="20985" y="351"/>
                    <a:pt x="20788" y="376"/>
                  </a:cubicBezTo>
                  <a:close/>
                  <a:moveTo>
                    <a:pt x="11250" y="17854"/>
                  </a:moveTo>
                  <a:cubicBezTo>
                    <a:pt x="11353" y="18121"/>
                    <a:pt x="10932" y="18149"/>
                    <a:pt x="10851" y="18066"/>
                  </a:cubicBezTo>
                  <a:cubicBezTo>
                    <a:pt x="10834" y="18070"/>
                    <a:pt x="10772" y="18267"/>
                    <a:pt x="10762" y="18295"/>
                  </a:cubicBezTo>
                  <a:lnTo>
                    <a:pt x="10744" y="18285"/>
                  </a:lnTo>
                  <a:lnTo>
                    <a:pt x="10730" y="18323"/>
                  </a:lnTo>
                  <a:cubicBezTo>
                    <a:pt x="10688" y="18281"/>
                    <a:pt x="10661" y="18211"/>
                    <a:pt x="10659" y="18127"/>
                  </a:cubicBezTo>
                  <a:cubicBezTo>
                    <a:pt x="10636" y="18121"/>
                    <a:pt x="10482" y="18109"/>
                    <a:pt x="10449" y="18132"/>
                  </a:cubicBezTo>
                  <a:cubicBezTo>
                    <a:pt x="10400" y="18160"/>
                    <a:pt x="10250" y="18170"/>
                    <a:pt x="10272" y="17972"/>
                  </a:cubicBezTo>
                  <a:cubicBezTo>
                    <a:pt x="10299" y="17723"/>
                    <a:pt x="10501" y="18031"/>
                    <a:pt x="10576" y="17927"/>
                  </a:cubicBezTo>
                  <a:cubicBezTo>
                    <a:pt x="10576" y="17927"/>
                    <a:pt x="10576" y="17927"/>
                    <a:pt x="10576" y="17927"/>
                  </a:cubicBezTo>
                  <a:cubicBezTo>
                    <a:pt x="10555" y="17927"/>
                    <a:pt x="10562" y="17743"/>
                    <a:pt x="10562" y="17738"/>
                  </a:cubicBezTo>
                  <a:lnTo>
                    <a:pt x="10412" y="17627"/>
                  </a:lnTo>
                  <a:cubicBezTo>
                    <a:pt x="10499" y="17485"/>
                    <a:pt x="10669" y="17484"/>
                    <a:pt x="10776" y="17484"/>
                  </a:cubicBezTo>
                  <a:cubicBezTo>
                    <a:pt x="10837" y="17484"/>
                    <a:pt x="10950" y="17493"/>
                    <a:pt x="11001" y="17546"/>
                  </a:cubicBezTo>
                  <a:cubicBezTo>
                    <a:pt x="11036" y="17584"/>
                    <a:pt x="11222" y="17784"/>
                    <a:pt x="11250" y="17854"/>
                  </a:cubicBezTo>
                  <a:cubicBezTo>
                    <a:pt x="11273" y="17915"/>
                    <a:pt x="11228" y="17798"/>
                    <a:pt x="11250" y="1785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13" name="Google Shape;1013;p14"/>
            <p:cNvSpPr/>
            <p:nvPr/>
          </p:nvSpPr>
          <p:spPr>
            <a:xfrm>
              <a:off x="7605970" y="7164675"/>
              <a:ext cx="3139945" cy="3704359"/>
            </a:xfrm>
            <a:custGeom>
              <a:avLst/>
              <a:gdLst/>
              <a:ahLst/>
              <a:cxnLst/>
              <a:rect l="l" t="t" r="r" b="b"/>
              <a:pathLst>
                <a:path w="21494" h="21436" extrusionOk="0">
                  <a:moveTo>
                    <a:pt x="21150" y="15574"/>
                  </a:moveTo>
                  <a:cubicBezTo>
                    <a:pt x="21261" y="15717"/>
                    <a:pt x="21093" y="15952"/>
                    <a:pt x="20924" y="15784"/>
                  </a:cubicBezTo>
                  <a:cubicBezTo>
                    <a:pt x="20982" y="16021"/>
                    <a:pt x="20891" y="16384"/>
                    <a:pt x="20777" y="16596"/>
                  </a:cubicBezTo>
                  <a:cubicBezTo>
                    <a:pt x="20505" y="17107"/>
                    <a:pt x="20399" y="17680"/>
                    <a:pt x="20142" y="18190"/>
                  </a:cubicBezTo>
                  <a:cubicBezTo>
                    <a:pt x="20021" y="18451"/>
                    <a:pt x="19581" y="18883"/>
                    <a:pt x="19210" y="18697"/>
                  </a:cubicBezTo>
                  <a:cubicBezTo>
                    <a:pt x="19055" y="18620"/>
                    <a:pt x="18983" y="18564"/>
                    <a:pt x="18916" y="18429"/>
                  </a:cubicBezTo>
                  <a:cubicBezTo>
                    <a:pt x="18874" y="18346"/>
                    <a:pt x="18895" y="18082"/>
                    <a:pt x="18885" y="18073"/>
                  </a:cubicBezTo>
                  <a:cubicBezTo>
                    <a:pt x="18630" y="17743"/>
                    <a:pt x="18882" y="17612"/>
                    <a:pt x="18985" y="17344"/>
                  </a:cubicBezTo>
                  <a:cubicBezTo>
                    <a:pt x="19114" y="17002"/>
                    <a:pt x="19115" y="16913"/>
                    <a:pt x="19087" y="16545"/>
                  </a:cubicBezTo>
                  <a:cubicBezTo>
                    <a:pt x="19035" y="16414"/>
                    <a:pt x="19148" y="15981"/>
                    <a:pt x="19273" y="15913"/>
                  </a:cubicBezTo>
                  <a:cubicBezTo>
                    <a:pt x="19479" y="15800"/>
                    <a:pt x="19740" y="15772"/>
                    <a:pt x="19957" y="15653"/>
                  </a:cubicBezTo>
                  <a:cubicBezTo>
                    <a:pt x="20082" y="15574"/>
                    <a:pt x="20117" y="15501"/>
                    <a:pt x="20239" y="15479"/>
                  </a:cubicBezTo>
                  <a:cubicBezTo>
                    <a:pt x="20387" y="15448"/>
                    <a:pt x="20295" y="14983"/>
                    <a:pt x="20473" y="15143"/>
                  </a:cubicBezTo>
                  <a:cubicBezTo>
                    <a:pt x="20533" y="15027"/>
                    <a:pt x="20661" y="14865"/>
                    <a:pt x="20739" y="14731"/>
                  </a:cubicBezTo>
                  <a:cubicBezTo>
                    <a:pt x="20722" y="14552"/>
                    <a:pt x="20909" y="14739"/>
                    <a:pt x="20929" y="14819"/>
                  </a:cubicBezTo>
                  <a:cubicBezTo>
                    <a:pt x="20973" y="14985"/>
                    <a:pt x="21061" y="15461"/>
                    <a:pt x="21150" y="15574"/>
                  </a:cubicBezTo>
                  <a:cubicBezTo>
                    <a:pt x="21173" y="15603"/>
                    <a:pt x="21138" y="15559"/>
                    <a:pt x="21150" y="15574"/>
                  </a:cubicBezTo>
                  <a:close/>
                  <a:moveTo>
                    <a:pt x="21449" y="7942"/>
                  </a:moveTo>
                  <a:cubicBezTo>
                    <a:pt x="21344" y="7731"/>
                    <a:pt x="21600" y="7533"/>
                    <a:pt x="21152" y="7539"/>
                  </a:cubicBezTo>
                  <a:cubicBezTo>
                    <a:pt x="21008" y="7541"/>
                    <a:pt x="20754" y="7739"/>
                    <a:pt x="20526" y="7739"/>
                  </a:cubicBezTo>
                  <a:cubicBezTo>
                    <a:pt x="20244" y="7739"/>
                    <a:pt x="20016" y="7865"/>
                    <a:pt x="19729" y="7865"/>
                  </a:cubicBezTo>
                  <a:cubicBezTo>
                    <a:pt x="19565" y="7865"/>
                    <a:pt x="19469" y="8014"/>
                    <a:pt x="19302" y="7993"/>
                  </a:cubicBezTo>
                  <a:cubicBezTo>
                    <a:pt x="19093" y="7930"/>
                    <a:pt x="19070" y="7669"/>
                    <a:pt x="18908" y="7605"/>
                  </a:cubicBezTo>
                  <a:cubicBezTo>
                    <a:pt x="19001" y="7551"/>
                    <a:pt x="19025" y="7458"/>
                    <a:pt x="18981" y="7374"/>
                  </a:cubicBezTo>
                  <a:cubicBezTo>
                    <a:pt x="19062" y="7284"/>
                    <a:pt x="18938" y="7312"/>
                    <a:pt x="18896" y="7232"/>
                  </a:cubicBezTo>
                  <a:cubicBezTo>
                    <a:pt x="18780" y="7074"/>
                    <a:pt x="18298" y="6560"/>
                    <a:pt x="18034" y="6598"/>
                  </a:cubicBezTo>
                  <a:cubicBezTo>
                    <a:pt x="17984" y="6467"/>
                    <a:pt x="17855" y="6463"/>
                    <a:pt x="17803" y="6343"/>
                  </a:cubicBezTo>
                  <a:cubicBezTo>
                    <a:pt x="17753" y="6232"/>
                    <a:pt x="17703" y="5708"/>
                    <a:pt x="17456" y="5708"/>
                  </a:cubicBezTo>
                  <a:lnTo>
                    <a:pt x="17456" y="5708"/>
                  </a:lnTo>
                  <a:cubicBezTo>
                    <a:pt x="17148" y="5708"/>
                    <a:pt x="17061" y="5095"/>
                    <a:pt x="17029" y="4927"/>
                  </a:cubicBezTo>
                  <a:lnTo>
                    <a:pt x="17085" y="4930"/>
                  </a:lnTo>
                  <a:cubicBezTo>
                    <a:pt x="16985" y="4575"/>
                    <a:pt x="16629" y="4445"/>
                    <a:pt x="16480" y="4141"/>
                  </a:cubicBezTo>
                  <a:lnTo>
                    <a:pt x="16435" y="4152"/>
                  </a:lnTo>
                  <a:cubicBezTo>
                    <a:pt x="16428" y="4118"/>
                    <a:pt x="16411" y="4085"/>
                    <a:pt x="16410" y="4050"/>
                  </a:cubicBezTo>
                  <a:cubicBezTo>
                    <a:pt x="16418" y="4049"/>
                    <a:pt x="16577" y="4040"/>
                    <a:pt x="16577" y="4040"/>
                  </a:cubicBezTo>
                  <a:cubicBezTo>
                    <a:pt x="16561" y="4019"/>
                    <a:pt x="16373" y="3888"/>
                    <a:pt x="16373" y="3877"/>
                  </a:cubicBezTo>
                  <a:cubicBezTo>
                    <a:pt x="16140" y="3556"/>
                    <a:pt x="15927" y="3229"/>
                    <a:pt x="15764" y="2884"/>
                  </a:cubicBezTo>
                  <a:cubicBezTo>
                    <a:pt x="15810" y="2908"/>
                    <a:pt x="15860" y="2921"/>
                    <a:pt x="15913" y="2924"/>
                  </a:cubicBezTo>
                  <a:cubicBezTo>
                    <a:pt x="16212" y="2508"/>
                    <a:pt x="16034" y="2139"/>
                    <a:pt x="15828" y="1728"/>
                  </a:cubicBezTo>
                  <a:cubicBezTo>
                    <a:pt x="15663" y="1776"/>
                    <a:pt x="15487" y="1765"/>
                    <a:pt x="15320" y="1792"/>
                  </a:cubicBezTo>
                  <a:cubicBezTo>
                    <a:pt x="15262" y="1792"/>
                    <a:pt x="15004" y="1673"/>
                    <a:pt x="14939" y="1652"/>
                  </a:cubicBezTo>
                  <a:cubicBezTo>
                    <a:pt x="14877" y="1646"/>
                    <a:pt x="14703" y="1675"/>
                    <a:pt x="14673" y="1666"/>
                  </a:cubicBezTo>
                  <a:cubicBezTo>
                    <a:pt x="14649" y="1666"/>
                    <a:pt x="14604" y="1640"/>
                    <a:pt x="14583" y="1631"/>
                  </a:cubicBezTo>
                  <a:cubicBezTo>
                    <a:pt x="14579" y="1638"/>
                    <a:pt x="14541" y="1746"/>
                    <a:pt x="14548" y="1746"/>
                  </a:cubicBezTo>
                  <a:cubicBezTo>
                    <a:pt x="14314" y="1775"/>
                    <a:pt x="14213" y="1915"/>
                    <a:pt x="13949" y="1776"/>
                  </a:cubicBezTo>
                  <a:cubicBezTo>
                    <a:pt x="13737" y="1662"/>
                    <a:pt x="13370" y="1599"/>
                    <a:pt x="13126" y="1666"/>
                  </a:cubicBezTo>
                  <a:cubicBezTo>
                    <a:pt x="13114" y="1631"/>
                    <a:pt x="12362" y="1325"/>
                    <a:pt x="12311" y="1315"/>
                  </a:cubicBezTo>
                  <a:cubicBezTo>
                    <a:pt x="12058" y="1263"/>
                    <a:pt x="11585" y="1295"/>
                    <a:pt x="11468" y="1561"/>
                  </a:cubicBezTo>
                  <a:cubicBezTo>
                    <a:pt x="11405" y="1704"/>
                    <a:pt x="11546" y="1817"/>
                    <a:pt x="11493" y="1940"/>
                  </a:cubicBezTo>
                  <a:cubicBezTo>
                    <a:pt x="11411" y="2129"/>
                    <a:pt x="10260" y="1753"/>
                    <a:pt x="10229" y="1583"/>
                  </a:cubicBezTo>
                  <a:cubicBezTo>
                    <a:pt x="10181" y="1321"/>
                    <a:pt x="9285" y="1213"/>
                    <a:pt x="9029" y="1193"/>
                  </a:cubicBezTo>
                  <a:cubicBezTo>
                    <a:pt x="9018" y="1125"/>
                    <a:pt x="8978" y="1083"/>
                    <a:pt x="8892" y="1075"/>
                  </a:cubicBezTo>
                  <a:lnTo>
                    <a:pt x="8892" y="1071"/>
                  </a:lnTo>
                  <a:cubicBezTo>
                    <a:pt x="8848" y="1075"/>
                    <a:pt x="8690" y="1054"/>
                    <a:pt x="8710" y="986"/>
                  </a:cubicBezTo>
                  <a:cubicBezTo>
                    <a:pt x="8710" y="964"/>
                    <a:pt x="8994" y="767"/>
                    <a:pt x="9016" y="679"/>
                  </a:cubicBezTo>
                  <a:cubicBezTo>
                    <a:pt x="9056" y="517"/>
                    <a:pt x="8891" y="519"/>
                    <a:pt x="8901" y="450"/>
                  </a:cubicBezTo>
                  <a:cubicBezTo>
                    <a:pt x="8820" y="389"/>
                    <a:pt x="9205" y="-90"/>
                    <a:pt x="8780" y="124"/>
                  </a:cubicBezTo>
                  <a:cubicBezTo>
                    <a:pt x="8738" y="-14"/>
                    <a:pt x="7966" y="-25"/>
                    <a:pt x="7786" y="33"/>
                  </a:cubicBezTo>
                  <a:cubicBezTo>
                    <a:pt x="7755" y="33"/>
                    <a:pt x="7236" y="45"/>
                    <a:pt x="7284" y="112"/>
                  </a:cubicBezTo>
                  <a:cubicBezTo>
                    <a:pt x="6980" y="-39"/>
                    <a:pt x="6476" y="127"/>
                    <a:pt x="6182" y="191"/>
                  </a:cubicBezTo>
                  <a:cubicBezTo>
                    <a:pt x="5782" y="191"/>
                    <a:pt x="5357" y="466"/>
                    <a:pt x="4985" y="577"/>
                  </a:cubicBezTo>
                  <a:cubicBezTo>
                    <a:pt x="4968" y="561"/>
                    <a:pt x="4957" y="544"/>
                    <a:pt x="4950" y="523"/>
                  </a:cubicBezTo>
                  <a:lnTo>
                    <a:pt x="4918" y="529"/>
                  </a:lnTo>
                  <a:lnTo>
                    <a:pt x="4905" y="496"/>
                  </a:lnTo>
                  <a:cubicBezTo>
                    <a:pt x="4737" y="581"/>
                    <a:pt x="4445" y="574"/>
                    <a:pt x="4277" y="480"/>
                  </a:cubicBezTo>
                  <a:cubicBezTo>
                    <a:pt x="4282" y="423"/>
                    <a:pt x="4286" y="367"/>
                    <a:pt x="4279" y="311"/>
                  </a:cubicBezTo>
                  <a:cubicBezTo>
                    <a:pt x="3839" y="327"/>
                    <a:pt x="3931" y="706"/>
                    <a:pt x="3692" y="913"/>
                  </a:cubicBezTo>
                  <a:cubicBezTo>
                    <a:pt x="3463" y="1112"/>
                    <a:pt x="3139" y="1114"/>
                    <a:pt x="2935" y="1363"/>
                  </a:cubicBezTo>
                  <a:cubicBezTo>
                    <a:pt x="2899" y="1537"/>
                    <a:pt x="2704" y="1647"/>
                    <a:pt x="2717" y="1829"/>
                  </a:cubicBezTo>
                  <a:cubicBezTo>
                    <a:pt x="2734" y="2071"/>
                    <a:pt x="2718" y="2224"/>
                    <a:pt x="2488" y="2389"/>
                  </a:cubicBezTo>
                  <a:cubicBezTo>
                    <a:pt x="2217" y="2584"/>
                    <a:pt x="1913" y="2731"/>
                    <a:pt x="1546" y="2719"/>
                  </a:cubicBezTo>
                  <a:cubicBezTo>
                    <a:pt x="1507" y="2976"/>
                    <a:pt x="1199" y="3017"/>
                    <a:pt x="1132" y="3212"/>
                  </a:cubicBezTo>
                  <a:cubicBezTo>
                    <a:pt x="1025" y="3521"/>
                    <a:pt x="918" y="3677"/>
                    <a:pt x="641" y="3906"/>
                  </a:cubicBezTo>
                  <a:lnTo>
                    <a:pt x="670" y="3942"/>
                  </a:lnTo>
                  <a:cubicBezTo>
                    <a:pt x="508" y="4166"/>
                    <a:pt x="173" y="4557"/>
                    <a:pt x="339" y="4803"/>
                  </a:cubicBezTo>
                  <a:lnTo>
                    <a:pt x="391" y="4803"/>
                  </a:lnTo>
                  <a:cubicBezTo>
                    <a:pt x="467" y="4803"/>
                    <a:pt x="416" y="5040"/>
                    <a:pt x="558" y="5026"/>
                  </a:cubicBezTo>
                  <a:cubicBezTo>
                    <a:pt x="575" y="5060"/>
                    <a:pt x="612" y="5269"/>
                    <a:pt x="543" y="5269"/>
                  </a:cubicBezTo>
                  <a:lnTo>
                    <a:pt x="456" y="5299"/>
                  </a:lnTo>
                  <a:cubicBezTo>
                    <a:pt x="764" y="5604"/>
                    <a:pt x="582" y="5896"/>
                    <a:pt x="452" y="6228"/>
                  </a:cubicBezTo>
                  <a:cubicBezTo>
                    <a:pt x="401" y="6220"/>
                    <a:pt x="345" y="6229"/>
                    <a:pt x="297" y="6251"/>
                  </a:cubicBezTo>
                  <a:cubicBezTo>
                    <a:pt x="430" y="6424"/>
                    <a:pt x="154" y="6618"/>
                    <a:pt x="0" y="6730"/>
                  </a:cubicBezTo>
                  <a:cubicBezTo>
                    <a:pt x="249" y="6752"/>
                    <a:pt x="299" y="6978"/>
                    <a:pt x="276" y="7155"/>
                  </a:cubicBezTo>
                  <a:lnTo>
                    <a:pt x="307" y="7155"/>
                  </a:lnTo>
                  <a:cubicBezTo>
                    <a:pt x="294" y="7155"/>
                    <a:pt x="281" y="7155"/>
                    <a:pt x="268" y="7155"/>
                  </a:cubicBezTo>
                  <a:cubicBezTo>
                    <a:pt x="265" y="7167"/>
                    <a:pt x="258" y="7174"/>
                    <a:pt x="247" y="7177"/>
                  </a:cubicBezTo>
                  <a:cubicBezTo>
                    <a:pt x="206" y="7341"/>
                    <a:pt x="390" y="7647"/>
                    <a:pt x="654" y="7597"/>
                  </a:cubicBezTo>
                  <a:cubicBezTo>
                    <a:pt x="662" y="7714"/>
                    <a:pt x="780" y="7762"/>
                    <a:pt x="802" y="7878"/>
                  </a:cubicBezTo>
                  <a:cubicBezTo>
                    <a:pt x="873" y="7889"/>
                    <a:pt x="913" y="7864"/>
                    <a:pt x="946" y="7814"/>
                  </a:cubicBezTo>
                  <a:cubicBezTo>
                    <a:pt x="1016" y="8004"/>
                    <a:pt x="1264" y="8051"/>
                    <a:pt x="1309" y="8201"/>
                  </a:cubicBezTo>
                  <a:cubicBezTo>
                    <a:pt x="1426" y="8354"/>
                    <a:pt x="1416" y="8441"/>
                    <a:pt x="1473" y="8622"/>
                  </a:cubicBezTo>
                  <a:lnTo>
                    <a:pt x="1520" y="8622"/>
                  </a:lnTo>
                  <a:cubicBezTo>
                    <a:pt x="1569" y="8710"/>
                    <a:pt x="1975" y="9160"/>
                    <a:pt x="2133" y="9105"/>
                  </a:cubicBezTo>
                  <a:cubicBezTo>
                    <a:pt x="2414" y="9356"/>
                    <a:pt x="2674" y="9574"/>
                    <a:pt x="3086" y="9750"/>
                  </a:cubicBezTo>
                  <a:cubicBezTo>
                    <a:pt x="3082" y="9812"/>
                    <a:pt x="3079" y="9875"/>
                    <a:pt x="3077" y="9937"/>
                  </a:cubicBezTo>
                  <a:cubicBezTo>
                    <a:pt x="3152" y="9898"/>
                    <a:pt x="3229" y="9859"/>
                    <a:pt x="3307" y="9824"/>
                  </a:cubicBezTo>
                  <a:lnTo>
                    <a:pt x="3321" y="9829"/>
                  </a:lnTo>
                  <a:lnTo>
                    <a:pt x="3322" y="9817"/>
                  </a:lnTo>
                  <a:cubicBezTo>
                    <a:pt x="3580" y="9701"/>
                    <a:pt x="3830" y="9612"/>
                    <a:pt x="4125" y="9621"/>
                  </a:cubicBezTo>
                  <a:cubicBezTo>
                    <a:pt x="4261" y="9626"/>
                    <a:pt x="4581" y="9721"/>
                    <a:pt x="4686" y="9617"/>
                  </a:cubicBezTo>
                  <a:cubicBezTo>
                    <a:pt x="4748" y="9641"/>
                    <a:pt x="4808" y="9667"/>
                    <a:pt x="4866" y="9695"/>
                  </a:cubicBezTo>
                  <a:cubicBezTo>
                    <a:pt x="5080" y="9574"/>
                    <a:pt x="5871" y="9431"/>
                    <a:pt x="5918" y="9296"/>
                  </a:cubicBezTo>
                  <a:cubicBezTo>
                    <a:pt x="5972" y="9317"/>
                    <a:pt x="5995" y="9339"/>
                    <a:pt x="6016" y="9264"/>
                  </a:cubicBezTo>
                  <a:cubicBezTo>
                    <a:pt x="6022" y="9261"/>
                    <a:pt x="6045" y="9250"/>
                    <a:pt x="6080" y="9241"/>
                  </a:cubicBezTo>
                  <a:cubicBezTo>
                    <a:pt x="6162" y="9312"/>
                    <a:pt x="6375" y="9249"/>
                    <a:pt x="6476" y="9223"/>
                  </a:cubicBezTo>
                  <a:lnTo>
                    <a:pt x="6476" y="9214"/>
                  </a:lnTo>
                  <a:cubicBezTo>
                    <a:pt x="7144" y="9195"/>
                    <a:pt x="6984" y="9378"/>
                    <a:pt x="7304" y="9739"/>
                  </a:cubicBezTo>
                  <a:cubicBezTo>
                    <a:pt x="7475" y="9932"/>
                    <a:pt x="7980" y="9814"/>
                    <a:pt x="8200" y="9773"/>
                  </a:cubicBezTo>
                  <a:cubicBezTo>
                    <a:pt x="8223" y="9858"/>
                    <a:pt x="8315" y="9945"/>
                    <a:pt x="8426" y="9941"/>
                  </a:cubicBezTo>
                  <a:cubicBezTo>
                    <a:pt x="8418" y="9986"/>
                    <a:pt x="8482" y="10342"/>
                    <a:pt x="8493" y="10381"/>
                  </a:cubicBezTo>
                  <a:lnTo>
                    <a:pt x="8473" y="10381"/>
                  </a:lnTo>
                  <a:cubicBezTo>
                    <a:pt x="8451" y="10590"/>
                    <a:pt x="8231" y="10752"/>
                    <a:pt x="8455" y="10846"/>
                  </a:cubicBezTo>
                  <a:cubicBezTo>
                    <a:pt x="8424" y="11002"/>
                    <a:pt x="8415" y="11164"/>
                    <a:pt x="8205" y="11187"/>
                  </a:cubicBezTo>
                  <a:cubicBezTo>
                    <a:pt x="8322" y="11607"/>
                    <a:pt x="8608" y="11836"/>
                    <a:pt x="8916" y="12161"/>
                  </a:cubicBezTo>
                  <a:cubicBezTo>
                    <a:pt x="8896" y="12195"/>
                    <a:pt x="8883" y="12228"/>
                    <a:pt x="8856" y="12259"/>
                  </a:cubicBezTo>
                  <a:cubicBezTo>
                    <a:pt x="9007" y="12382"/>
                    <a:pt x="9103" y="12537"/>
                    <a:pt x="9233" y="12666"/>
                  </a:cubicBezTo>
                  <a:lnTo>
                    <a:pt x="9303" y="12614"/>
                  </a:lnTo>
                  <a:cubicBezTo>
                    <a:pt x="9334" y="12654"/>
                    <a:pt x="9303" y="12657"/>
                    <a:pt x="9301" y="12701"/>
                  </a:cubicBezTo>
                  <a:lnTo>
                    <a:pt x="9265" y="12704"/>
                  </a:lnTo>
                  <a:cubicBezTo>
                    <a:pt x="9269" y="12865"/>
                    <a:pt x="9736" y="13608"/>
                    <a:pt x="9628" y="13713"/>
                  </a:cubicBezTo>
                  <a:cubicBezTo>
                    <a:pt x="9399" y="13830"/>
                    <a:pt x="9559" y="14066"/>
                    <a:pt x="9672" y="14224"/>
                  </a:cubicBezTo>
                  <a:cubicBezTo>
                    <a:pt x="9958" y="14623"/>
                    <a:pt x="9535" y="14683"/>
                    <a:pt x="9477" y="14929"/>
                  </a:cubicBezTo>
                  <a:cubicBezTo>
                    <a:pt x="9422" y="15139"/>
                    <a:pt x="9270" y="15661"/>
                    <a:pt x="9117" y="15801"/>
                  </a:cubicBezTo>
                  <a:cubicBezTo>
                    <a:pt x="9132" y="15821"/>
                    <a:pt x="9142" y="15843"/>
                    <a:pt x="9148" y="15865"/>
                  </a:cubicBezTo>
                  <a:lnTo>
                    <a:pt x="9127" y="15871"/>
                  </a:lnTo>
                  <a:cubicBezTo>
                    <a:pt x="9147" y="15972"/>
                    <a:pt x="9127" y="16088"/>
                    <a:pt x="9127" y="16190"/>
                  </a:cubicBezTo>
                  <a:lnTo>
                    <a:pt x="9117" y="16197"/>
                  </a:lnTo>
                  <a:cubicBezTo>
                    <a:pt x="9045" y="16880"/>
                    <a:pt x="10051" y="17437"/>
                    <a:pt x="9956" y="18137"/>
                  </a:cubicBezTo>
                  <a:cubicBezTo>
                    <a:pt x="9907" y="18501"/>
                    <a:pt x="10103" y="19517"/>
                    <a:pt x="10608" y="19648"/>
                  </a:cubicBezTo>
                  <a:cubicBezTo>
                    <a:pt x="10711" y="19738"/>
                    <a:pt x="11215" y="20660"/>
                    <a:pt x="11120" y="20764"/>
                  </a:cubicBezTo>
                  <a:cubicBezTo>
                    <a:pt x="10785" y="20848"/>
                    <a:pt x="11116" y="20987"/>
                    <a:pt x="11144" y="21115"/>
                  </a:cubicBezTo>
                  <a:cubicBezTo>
                    <a:pt x="10968" y="21510"/>
                    <a:pt x="11967" y="21476"/>
                    <a:pt x="12221" y="21354"/>
                  </a:cubicBezTo>
                  <a:cubicBezTo>
                    <a:pt x="12519" y="21209"/>
                    <a:pt x="12813" y="21294"/>
                    <a:pt x="13150" y="21319"/>
                  </a:cubicBezTo>
                  <a:cubicBezTo>
                    <a:pt x="13150" y="21319"/>
                    <a:pt x="13164" y="21264"/>
                    <a:pt x="13165" y="21262"/>
                  </a:cubicBezTo>
                  <a:cubicBezTo>
                    <a:pt x="13768" y="21285"/>
                    <a:pt x="14233" y="20805"/>
                    <a:pt x="14641" y="20497"/>
                  </a:cubicBezTo>
                  <a:cubicBezTo>
                    <a:pt x="14854" y="20335"/>
                    <a:pt x="14941" y="20135"/>
                    <a:pt x="15093" y="19938"/>
                  </a:cubicBezTo>
                  <a:cubicBezTo>
                    <a:pt x="15177" y="19827"/>
                    <a:pt x="15387" y="19750"/>
                    <a:pt x="15454" y="19635"/>
                  </a:cubicBezTo>
                  <a:cubicBezTo>
                    <a:pt x="15552" y="19463"/>
                    <a:pt x="15640" y="19307"/>
                    <a:pt x="15688" y="19094"/>
                  </a:cubicBezTo>
                  <a:lnTo>
                    <a:pt x="15697" y="19094"/>
                  </a:lnTo>
                  <a:cubicBezTo>
                    <a:pt x="15716" y="18996"/>
                    <a:pt x="15724" y="18898"/>
                    <a:pt x="15722" y="18799"/>
                  </a:cubicBezTo>
                  <a:lnTo>
                    <a:pt x="15659" y="18795"/>
                  </a:lnTo>
                  <a:cubicBezTo>
                    <a:pt x="15712" y="18611"/>
                    <a:pt x="15867" y="18624"/>
                    <a:pt x="16053" y="18537"/>
                  </a:cubicBezTo>
                  <a:cubicBezTo>
                    <a:pt x="16371" y="18385"/>
                    <a:pt x="16454" y="18365"/>
                    <a:pt x="16521" y="18076"/>
                  </a:cubicBezTo>
                  <a:cubicBezTo>
                    <a:pt x="16544" y="17824"/>
                    <a:pt x="16568" y="17645"/>
                    <a:pt x="16480" y="17400"/>
                  </a:cubicBezTo>
                  <a:cubicBezTo>
                    <a:pt x="16325" y="16977"/>
                    <a:pt x="16456" y="16954"/>
                    <a:pt x="16829" y="16691"/>
                  </a:cubicBezTo>
                  <a:cubicBezTo>
                    <a:pt x="17122" y="16484"/>
                    <a:pt x="17222" y="16348"/>
                    <a:pt x="17594" y="16182"/>
                  </a:cubicBezTo>
                  <a:cubicBezTo>
                    <a:pt x="17872" y="16057"/>
                    <a:pt x="18450" y="15634"/>
                    <a:pt x="18274" y="15310"/>
                  </a:cubicBezTo>
                  <a:cubicBezTo>
                    <a:pt x="18221" y="15211"/>
                    <a:pt x="18282" y="14088"/>
                    <a:pt x="18165" y="14103"/>
                  </a:cubicBezTo>
                  <a:cubicBezTo>
                    <a:pt x="18141" y="14052"/>
                    <a:pt x="18023" y="13987"/>
                    <a:pt x="17958" y="13987"/>
                  </a:cubicBezTo>
                  <a:cubicBezTo>
                    <a:pt x="17817" y="13835"/>
                    <a:pt x="17931" y="13505"/>
                    <a:pt x="17832" y="13353"/>
                  </a:cubicBezTo>
                  <a:cubicBezTo>
                    <a:pt x="17796" y="13301"/>
                    <a:pt x="17878" y="13216"/>
                    <a:pt x="17887" y="13166"/>
                  </a:cubicBezTo>
                  <a:cubicBezTo>
                    <a:pt x="17915" y="13016"/>
                    <a:pt x="17749" y="13031"/>
                    <a:pt x="17690" y="12936"/>
                  </a:cubicBezTo>
                  <a:cubicBezTo>
                    <a:pt x="17639" y="12798"/>
                    <a:pt x="17991" y="12016"/>
                    <a:pt x="18132" y="11894"/>
                  </a:cubicBezTo>
                  <a:cubicBezTo>
                    <a:pt x="18256" y="11861"/>
                    <a:pt x="18334" y="11800"/>
                    <a:pt x="18421" y="11719"/>
                  </a:cubicBezTo>
                  <a:lnTo>
                    <a:pt x="18439" y="11748"/>
                  </a:lnTo>
                  <a:cubicBezTo>
                    <a:pt x="18933" y="11102"/>
                    <a:pt x="19669" y="10727"/>
                    <a:pt x="20222" y="10146"/>
                  </a:cubicBezTo>
                  <a:cubicBezTo>
                    <a:pt x="20487" y="9868"/>
                    <a:pt x="20746" y="9587"/>
                    <a:pt x="20861" y="9234"/>
                  </a:cubicBezTo>
                  <a:cubicBezTo>
                    <a:pt x="20916" y="9067"/>
                    <a:pt x="21026" y="8908"/>
                    <a:pt x="21115" y="8753"/>
                  </a:cubicBezTo>
                  <a:cubicBezTo>
                    <a:pt x="21241" y="8534"/>
                    <a:pt x="21257" y="8322"/>
                    <a:pt x="21357" y="8120"/>
                  </a:cubicBezTo>
                  <a:cubicBezTo>
                    <a:pt x="21369" y="8126"/>
                    <a:pt x="21377" y="8136"/>
                    <a:pt x="21381" y="8150"/>
                  </a:cubicBezTo>
                  <a:cubicBezTo>
                    <a:pt x="21416" y="8150"/>
                    <a:pt x="21450" y="8149"/>
                    <a:pt x="21485" y="8146"/>
                  </a:cubicBezTo>
                  <a:cubicBezTo>
                    <a:pt x="21506" y="8073"/>
                    <a:pt x="21488" y="8022"/>
                    <a:pt x="21449" y="7942"/>
                  </a:cubicBezTo>
                  <a:cubicBezTo>
                    <a:pt x="21441" y="7926"/>
                    <a:pt x="21477" y="7998"/>
                    <a:pt x="21449" y="794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  <p:sp>
          <p:nvSpPr>
            <p:cNvPr id="1014" name="Google Shape;1014;p14"/>
            <p:cNvSpPr/>
            <p:nvPr/>
          </p:nvSpPr>
          <p:spPr>
            <a:xfrm>
              <a:off x="9383888" y="5164108"/>
              <a:ext cx="5590701" cy="4414028"/>
            </a:xfrm>
            <a:custGeom>
              <a:avLst/>
              <a:gdLst/>
              <a:ahLst/>
              <a:cxnLst/>
              <a:rect l="l" t="t" r="r" b="b"/>
              <a:pathLst>
                <a:path w="21591" h="21535" extrusionOk="0">
                  <a:moveTo>
                    <a:pt x="16904" y="15081"/>
                  </a:moveTo>
                  <a:cubicBezTo>
                    <a:pt x="16878" y="15144"/>
                    <a:pt x="16987" y="15511"/>
                    <a:pt x="17048" y="15519"/>
                  </a:cubicBezTo>
                  <a:cubicBezTo>
                    <a:pt x="17083" y="15524"/>
                    <a:pt x="17047" y="15382"/>
                    <a:pt x="17101" y="15439"/>
                  </a:cubicBezTo>
                  <a:cubicBezTo>
                    <a:pt x="17151" y="15490"/>
                    <a:pt x="17019" y="15711"/>
                    <a:pt x="17203" y="15682"/>
                  </a:cubicBezTo>
                  <a:cubicBezTo>
                    <a:pt x="17259" y="15674"/>
                    <a:pt x="17432" y="15703"/>
                    <a:pt x="17464" y="15758"/>
                  </a:cubicBezTo>
                  <a:cubicBezTo>
                    <a:pt x="17452" y="15727"/>
                    <a:pt x="17442" y="15696"/>
                    <a:pt x="17435" y="15663"/>
                  </a:cubicBezTo>
                  <a:cubicBezTo>
                    <a:pt x="17516" y="15683"/>
                    <a:pt x="17654" y="15992"/>
                    <a:pt x="17725" y="15946"/>
                  </a:cubicBezTo>
                  <a:cubicBezTo>
                    <a:pt x="17786" y="15905"/>
                    <a:pt x="17633" y="15755"/>
                    <a:pt x="17633" y="15702"/>
                  </a:cubicBezTo>
                  <a:cubicBezTo>
                    <a:pt x="17660" y="15714"/>
                    <a:pt x="17766" y="15737"/>
                    <a:pt x="17745" y="15652"/>
                  </a:cubicBezTo>
                  <a:cubicBezTo>
                    <a:pt x="17729" y="15587"/>
                    <a:pt x="17567" y="15597"/>
                    <a:pt x="17540" y="15580"/>
                  </a:cubicBezTo>
                  <a:cubicBezTo>
                    <a:pt x="17349" y="15455"/>
                    <a:pt x="17283" y="15635"/>
                    <a:pt x="17202" y="15310"/>
                  </a:cubicBezTo>
                  <a:cubicBezTo>
                    <a:pt x="17153" y="15112"/>
                    <a:pt x="17295" y="15098"/>
                    <a:pt x="17324" y="14930"/>
                  </a:cubicBezTo>
                  <a:cubicBezTo>
                    <a:pt x="17333" y="14883"/>
                    <a:pt x="17282" y="14574"/>
                    <a:pt x="17261" y="14508"/>
                  </a:cubicBezTo>
                  <a:cubicBezTo>
                    <a:pt x="17172" y="14517"/>
                    <a:pt x="16955" y="14428"/>
                    <a:pt x="16945" y="14587"/>
                  </a:cubicBezTo>
                  <a:cubicBezTo>
                    <a:pt x="16940" y="14669"/>
                    <a:pt x="17033" y="15040"/>
                    <a:pt x="16988" y="15085"/>
                  </a:cubicBezTo>
                  <a:cubicBezTo>
                    <a:pt x="16958" y="15115"/>
                    <a:pt x="16927" y="15024"/>
                    <a:pt x="16904" y="15081"/>
                  </a:cubicBezTo>
                  <a:close/>
                  <a:moveTo>
                    <a:pt x="16904" y="15081"/>
                  </a:moveTo>
                  <a:cubicBezTo>
                    <a:pt x="16926" y="15025"/>
                    <a:pt x="16888" y="15121"/>
                    <a:pt x="16904" y="15081"/>
                  </a:cubicBezTo>
                  <a:cubicBezTo>
                    <a:pt x="16904" y="15081"/>
                    <a:pt x="16904" y="15081"/>
                    <a:pt x="16904" y="15081"/>
                  </a:cubicBezTo>
                  <a:close/>
                  <a:moveTo>
                    <a:pt x="17709" y="16709"/>
                  </a:moveTo>
                  <a:cubicBezTo>
                    <a:pt x="17708" y="16802"/>
                    <a:pt x="17805" y="16839"/>
                    <a:pt x="17834" y="16746"/>
                  </a:cubicBezTo>
                  <a:cubicBezTo>
                    <a:pt x="17843" y="16718"/>
                    <a:pt x="17726" y="16544"/>
                    <a:pt x="17722" y="16461"/>
                  </a:cubicBezTo>
                  <a:cubicBezTo>
                    <a:pt x="17724" y="16510"/>
                    <a:pt x="17344" y="16224"/>
                    <a:pt x="17341" y="16255"/>
                  </a:cubicBezTo>
                  <a:cubicBezTo>
                    <a:pt x="17337" y="16305"/>
                    <a:pt x="17337" y="16436"/>
                    <a:pt x="17350" y="16498"/>
                  </a:cubicBezTo>
                  <a:cubicBezTo>
                    <a:pt x="17373" y="16614"/>
                    <a:pt x="17515" y="16528"/>
                    <a:pt x="17520" y="16668"/>
                  </a:cubicBezTo>
                  <a:cubicBezTo>
                    <a:pt x="17522" y="16697"/>
                    <a:pt x="17426" y="16700"/>
                    <a:pt x="17444" y="16766"/>
                  </a:cubicBezTo>
                  <a:cubicBezTo>
                    <a:pt x="17455" y="16807"/>
                    <a:pt x="17578" y="16963"/>
                    <a:pt x="17612" y="16917"/>
                  </a:cubicBezTo>
                  <a:cubicBezTo>
                    <a:pt x="17662" y="16850"/>
                    <a:pt x="17544" y="16759"/>
                    <a:pt x="17614" y="16682"/>
                  </a:cubicBezTo>
                  <a:cubicBezTo>
                    <a:pt x="17616" y="16704"/>
                    <a:pt x="17611" y="16808"/>
                    <a:pt x="17633" y="16819"/>
                  </a:cubicBezTo>
                  <a:cubicBezTo>
                    <a:pt x="17628" y="16817"/>
                    <a:pt x="17623" y="16814"/>
                    <a:pt x="17634" y="16819"/>
                  </a:cubicBezTo>
                  <a:cubicBezTo>
                    <a:pt x="17645" y="16824"/>
                    <a:pt x="17640" y="16822"/>
                    <a:pt x="17634" y="16819"/>
                  </a:cubicBezTo>
                  <a:cubicBezTo>
                    <a:pt x="17657" y="16828"/>
                    <a:pt x="17680" y="16724"/>
                    <a:pt x="17709" y="16709"/>
                  </a:cubicBezTo>
                  <a:close/>
                  <a:moveTo>
                    <a:pt x="17710" y="15961"/>
                  </a:moveTo>
                  <a:cubicBezTo>
                    <a:pt x="17692" y="16058"/>
                    <a:pt x="17961" y="16228"/>
                    <a:pt x="17733" y="16237"/>
                  </a:cubicBezTo>
                  <a:cubicBezTo>
                    <a:pt x="17725" y="16290"/>
                    <a:pt x="17863" y="16620"/>
                    <a:pt x="17917" y="16605"/>
                  </a:cubicBezTo>
                  <a:cubicBezTo>
                    <a:pt x="17920" y="16528"/>
                    <a:pt x="17845" y="16422"/>
                    <a:pt x="17860" y="16351"/>
                  </a:cubicBezTo>
                  <a:cubicBezTo>
                    <a:pt x="17876" y="16273"/>
                    <a:pt x="17948" y="16350"/>
                    <a:pt x="17980" y="16311"/>
                  </a:cubicBezTo>
                  <a:cubicBezTo>
                    <a:pt x="17973" y="16319"/>
                    <a:pt x="17965" y="16329"/>
                    <a:pt x="17980" y="16310"/>
                  </a:cubicBezTo>
                  <a:cubicBezTo>
                    <a:pt x="17991" y="16297"/>
                    <a:pt x="17986" y="16303"/>
                    <a:pt x="17980" y="16310"/>
                  </a:cubicBezTo>
                  <a:cubicBezTo>
                    <a:pt x="18077" y="16188"/>
                    <a:pt x="17806" y="15955"/>
                    <a:pt x="17710" y="15961"/>
                  </a:cubicBezTo>
                  <a:close/>
                  <a:moveTo>
                    <a:pt x="18167" y="17453"/>
                  </a:moveTo>
                  <a:cubicBezTo>
                    <a:pt x="18167" y="17440"/>
                    <a:pt x="18167" y="17446"/>
                    <a:pt x="18167" y="17453"/>
                  </a:cubicBezTo>
                  <a:cubicBezTo>
                    <a:pt x="18167" y="17453"/>
                    <a:pt x="18167" y="17453"/>
                    <a:pt x="18167" y="17453"/>
                  </a:cubicBezTo>
                  <a:close/>
                  <a:moveTo>
                    <a:pt x="18083" y="17581"/>
                  </a:moveTo>
                  <a:cubicBezTo>
                    <a:pt x="18118" y="17811"/>
                    <a:pt x="18000" y="17620"/>
                    <a:pt x="18003" y="17620"/>
                  </a:cubicBezTo>
                  <a:cubicBezTo>
                    <a:pt x="17800" y="17636"/>
                    <a:pt x="17817" y="17533"/>
                    <a:pt x="17813" y="17287"/>
                  </a:cubicBezTo>
                  <a:cubicBezTo>
                    <a:pt x="17810" y="17128"/>
                    <a:pt x="17608" y="17239"/>
                    <a:pt x="17535" y="17194"/>
                  </a:cubicBezTo>
                  <a:cubicBezTo>
                    <a:pt x="17492" y="17167"/>
                    <a:pt x="17488" y="17406"/>
                    <a:pt x="17436" y="17391"/>
                  </a:cubicBezTo>
                  <a:cubicBezTo>
                    <a:pt x="17357" y="17368"/>
                    <a:pt x="17569" y="16871"/>
                    <a:pt x="17719" y="16991"/>
                  </a:cubicBezTo>
                  <a:cubicBezTo>
                    <a:pt x="17721" y="16992"/>
                    <a:pt x="17793" y="17215"/>
                    <a:pt x="17812" y="17062"/>
                  </a:cubicBezTo>
                  <a:cubicBezTo>
                    <a:pt x="17825" y="16959"/>
                    <a:pt x="17826" y="16988"/>
                    <a:pt x="17894" y="16996"/>
                  </a:cubicBezTo>
                  <a:cubicBezTo>
                    <a:pt x="17909" y="16893"/>
                    <a:pt x="17880" y="16906"/>
                    <a:pt x="17983" y="16886"/>
                  </a:cubicBezTo>
                  <a:cubicBezTo>
                    <a:pt x="18091" y="16865"/>
                    <a:pt x="17957" y="16726"/>
                    <a:pt x="18000" y="16693"/>
                  </a:cubicBezTo>
                  <a:cubicBezTo>
                    <a:pt x="18101" y="16614"/>
                    <a:pt x="18130" y="16965"/>
                    <a:pt x="18133" y="16978"/>
                  </a:cubicBezTo>
                  <a:cubicBezTo>
                    <a:pt x="18131" y="16970"/>
                    <a:pt x="18211" y="17160"/>
                    <a:pt x="18200" y="17128"/>
                  </a:cubicBezTo>
                  <a:cubicBezTo>
                    <a:pt x="18258" y="17300"/>
                    <a:pt x="18153" y="17341"/>
                    <a:pt x="18174" y="17494"/>
                  </a:cubicBezTo>
                  <a:lnTo>
                    <a:pt x="18168" y="17460"/>
                  </a:lnTo>
                  <a:cubicBezTo>
                    <a:pt x="18167" y="17449"/>
                    <a:pt x="18120" y="17319"/>
                    <a:pt x="18100" y="17304"/>
                  </a:cubicBezTo>
                  <a:cubicBezTo>
                    <a:pt x="17981" y="17215"/>
                    <a:pt x="18085" y="17594"/>
                    <a:pt x="18083" y="17581"/>
                  </a:cubicBezTo>
                  <a:close/>
                  <a:moveTo>
                    <a:pt x="18592" y="19309"/>
                  </a:moveTo>
                  <a:cubicBezTo>
                    <a:pt x="18592" y="19309"/>
                    <a:pt x="18587" y="19307"/>
                    <a:pt x="18585" y="19305"/>
                  </a:cubicBezTo>
                  <a:cubicBezTo>
                    <a:pt x="18586" y="19306"/>
                    <a:pt x="18588" y="19307"/>
                    <a:pt x="18592" y="19309"/>
                  </a:cubicBezTo>
                  <a:close/>
                  <a:moveTo>
                    <a:pt x="18592" y="19309"/>
                  </a:moveTo>
                  <a:lnTo>
                    <a:pt x="18598" y="19309"/>
                  </a:lnTo>
                  <a:cubicBezTo>
                    <a:pt x="18615" y="19134"/>
                    <a:pt x="18425" y="19063"/>
                    <a:pt x="18628" y="18989"/>
                  </a:cubicBezTo>
                  <a:cubicBezTo>
                    <a:pt x="18655" y="18947"/>
                    <a:pt x="18648" y="18911"/>
                    <a:pt x="18607" y="18881"/>
                  </a:cubicBezTo>
                  <a:cubicBezTo>
                    <a:pt x="18642" y="18813"/>
                    <a:pt x="18683" y="18803"/>
                    <a:pt x="18669" y="18696"/>
                  </a:cubicBezTo>
                  <a:cubicBezTo>
                    <a:pt x="18643" y="18690"/>
                    <a:pt x="18459" y="18728"/>
                    <a:pt x="18561" y="18611"/>
                  </a:cubicBezTo>
                  <a:cubicBezTo>
                    <a:pt x="18564" y="18608"/>
                    <a:pt x="18724" y="18381"/>
                    <a:pt x="18601" y="18449"/>
                  </a:cubicBezTo>
                  <a:cubicBezTo>
                    <a:pt x="18400" y="18560"/>
                    <a:pt x="18393" y="19197"/>
                    <a:pt x="18592" y="19309"/>
                  </a:cubicBezTo>
                  <a:close/>
                  <a:moveTo>
                    <a:pt x="18103" y="19991"/>
                  </a:moveTo>
                  <a:cubicBezTo>
                    <a:pt x="18100" y="19960"/>
                    <a:pt x="18096" y="19927"/>
                    <a:pt x="18103" y="19992"/>
                  </a:cubicBezTo>
                  <a:cubicBezTo>
                    <a:pt x="18109" y="20049"/>
                    <a:pt x="18106" y="20022"/>
                    <a:pt x="18103" y="19992"/>
                  </a:cubicBezTo>
                  <a:cubicBezTo>
                    <a:pt x="18116" y="20110"/>
                    <a:pt x="18306" y="20161"/>
                    <a:pt x="18306" y="20039"/>
                  </a:cubicBezTo>
                  <a:lnTo>
                    <a:pt x="18306" y="20017"/>
                  </a:lnTo>
                  <a:cubicBezTo>
                    <a:pt x="18306" y="19930"/>
                    <a:pt x="18091" y="19867"/>
                    <a:pt x="18103" y="19991"/>
                  </a:cubicBezTo>
                  <a:close/>
                  <a:moveTo>
                    <a:pt x="18904" y="19884"/>
                  </a:moveTo>
                  <a:cubicBezTo>
                    <a:pt x="18917" y="19893"/>
                    <a:pt x="18937" y="19906"/>
                    <a:pt x="18903" y="19884"/>
                  </a:cubicBezTo>
                  <a:cubicBezTo>
                    <a:pt x="18890" y="19876"/>
                    <a:pt x="18895" y="19879"/>
                    <a:pt x="18902" y="19883"/>
                  </a:cubicBezTo>
                  <a:cubicBezTo>
                    <a:pt x="18853" y="19853"/>
                    <a:pt x="18538" y="19779"/>
                    <a:pt x="18518" y="19896"/>
                  </a:cubicBezTo>
                  <a:cubicBezTo>
                    <a:pt x="18509" y="19950"/>
                    <a:pt x="18935" y="20067"/>
                    <a:pt x="18988" y="20089"/>
                  </a:cubicBezTo>
                  <a:cubicBezTo>
                    <a:pt x="19014" y="20004"/>
                    <a:pt x="18985" y="19937"/>
                    <a:pt x="18904" y="19884"/>
                  </a:cubicBezTo>
                  <a:close/>
                  <a:moveTo>
                    <a:pt x="16263" y="21201"/>
                  </a:moveTo>
                  <a:cubicBezTo>
                    <a:pt x="16276" y="21209"/>
                    <a:pt x="16293" y="21218"/>
                    <a:pt x="16262" y="21201"/>
                  </a:cubicBezTo>
                  <a:cubicBezTo>
                    <a:pt x="16243" y="21190"/>
                    <a:pt x="16250" y="21195"/>
                    <a:pt x="16261" y="21200"/>
                  </a:cubicBezTo>
                  <a:cubicBezTo>
                    <a:pt x="16178" y="21156"/>
                    <a:pt x="15894" y="21117"/>
                    <a:pt x="15839" y="21038"/>
                  </a:cubicBezTo>
                  <a:cubicBezTo>
                    <a:pt x="15766" y="20931"/>
                    <a:pt x="16060" y="20952"/>
                    <a:pt x="16033" y="20890"/>
                  </a:cubicBezTo>
                  <a:cubicBezTo>
                    <a:pt x="16015" y="20847"/>
                    <a:pt x="15631" y="20892"/>
                    <a:pt x="15548" y="20827"/>
                  </a:cubicBezTo>
                  <a:cubicBezTo>
                    <a:pt x="15431" y="20733"/>
                    <a:pt x="15383" y="20954"/>
                    <a:pt x="15185" y="20881"/>
                  </a:cubicBezTo>
                  <a:cubicBezTo>
                    <a:pt x="15030" y="20824"/>
                    <a:pt x="14638" y="20421"/>
                    <a:pt x="14549" y="20854"/>
                  </a:cubicBezTo>
                  <a:cubicBezTo>
                    <a:pt x="14678" y="20857"/>
                    <a:pt x="14825" y="21025"/>
                    <a:pt x="14961" y="21071"/>
                  </a:cubicBezTo>
                  <a:cubicBezTo>
                    <a:pt x="15189" y="21147"/>
                    <a:pt x="15472" y="21216"/>
                    <a:pt x="15706" y="21244"/>
                  </a:cubicBezTo>
                  <a:cubicBezTo>
                    <a:pt x="15768" y="21252"/>
                    <a:pt x="16095" y="21365"/>
                    <a:pt x="16116" y="21306"/>
                  </a:cubicBezTo>
                  <a:cubicBezTo>
                    <a:pt x="16108" y="21329"/>
                    <a:pt x="16443" y="21301"/>
                    <a:pt x="16263" y="21201"/>
                  </a:cubicBezTo>
                  <a:close/>
                  <a:moveTo>
                    <a:pt x="14587" y="20535"/>
                  </a:moveTo>
                  <a:cubicBezTo>
                    <a:pt x="14613" y="20480"/>
                    <a:pt x="14595" y="20518"/>
                    <a:pt x="14587" y="20535"/>
                  </a:cubicBezTo>
                  <a:cubicBezTo>
                    <a:pt x="14615" y="20477"/>
                    <a:pt x="14667" y="19955"/>
                    <a:pt x="14646" y="19893"/>
                  </a:cubicBezTo>
                  <a:cubicBezTo>
                    <a:pt x="14672" y="19912"/>
                    <a:pt x="14704" y="19916"/>
                    <a:pt x="14725" y="19942"/>
                  </a:cubicBezTo>
                  <a:cubicBezTo>
                    <a:pt x="14719" y="19826"/>
                    <a:pt x="14724" y="19684"/>
                    <a:pt x="14625" y="19570"/>
                  </a:cubicBezTo>
                  <a:cubicBezTo>
                    <a:pt x="14582" y="19521"/>
                    <a:pt x="14466" y="19573"/>
                    <a:pt x="14476" y="19656"/>
                  </a:cubicBezTo>
                  <a:cubicBezTo>
                    <a:pt x="14484" y="19728"/>
                    <a:pt x="14595" y="19726"/>
                    <a:pt x="14612" y="19833"/>
                  </a:cubicBezTo>
                  <a:cubicBezTo>
                    <a:pt x="14544" y="19734"/>
                    <a:pt x="14504" y="19734"/>
                    <a:pt x="14410" y="19686"/>
                  </a:cubicBezTo>
                  <a:cubicBezTo>
                    <a:pt x="14334" y="19438"/>
                    <a:pt x="14184" y="19343"/>
                    <a:pt x="14241" y="19116"/>
                  </a:cubicBezTo>
                  <a:cubicBezTo>
                    <a:pt x="14265" y="19025"/>
                    <a:pt x="13866" y="18581"/>
                    <a:pt x="13773" y="18564"/>
                  </a:cubicBezTo>
                  <a:cubicBezTo>
                    <a:pt x="13610" y="18532"/>
                    <a:pt x="13314" y="18143"/>
                    <a:pt x="13239" y="17978"/>
                  </a:cubicBezTo>
                  <a:cubicBezTo>
                    <a:pt x="13175" y="17835"/>
                    <a:pt x="12614" y="17619"/>
                    <a:pt x="12740" y="17868"/>
                  </a:cubicBezTo>
                  <a:cubicBezTo>
                    <a:pt x="12804" y="17994"/>
                    <a:pt x="12911" y="18099"/>
                    <a:pt x="12993" y="18204"/>
                  </a:cubicBezTo>
                  <a:cubicBezTo>
                    <a:pt x="13074" y="18306"/>
                    <a:pt x="13143" y="18547"/>
                    <a:pt x="13247" y="18604"/>
                  </a:cubicBezTo>
                  <a:cubicBezTo>
                    <a:pt x="13343" y="18657"/>
                    <a:pt x="13391" y="18728"/>
                    <a:pt x="13410" y="18867"/>
                  </a:cubicBezTo>
                  <a:cubicBezTo>
                    <a:pt x="13435" y="19052"/>
                    <a:pt x="13571" y="19187"/>
                    <a:pt x="13642" y="19345"/>
                  </a:cubicBezTo>
                  <a:cubicBezTo>
                    <a:pt x="13726" y="19532"/>
                    <a:pt x="13738" y="19854"/>
                    <a:pt x="13898" y="19967"/>
                  </a:cubicBezTo>
                  <a:cubicBezTo>
                    <a:pt x="13999" y="20039"/>
                    <a:pt x="14049" y="20239"/>
                    <a:pt x="14159" y="20332"/>
                  </a:cubicBezTo>
                  <a:cubicBezTo>
                    <a:pt x="14218" y="20381"/>
                    <a:pt x="14320" y="20591"/>
                    <a:pt x="14373" y="20604"/>
                  </a:cubicBezTo>
                  <a:cubicBezTo>
                    <a:pt x="14369" y="20571"/>
                    <a:pt x="14355" y="20530"/>
                    <a:pt x="14378" y="20503"/>
                  </a:cubicBezTo>
                  <a:cubicBezTo>
                    <a:pt x="14413" y="20525"/>
                    <a:pt x="14560" y="20593"/>
                    <a:pt x="14587" y="20535"/>
                  </a:cubicBezTo>
                  <a:cubicBezTo>
                    <a:pt x="14584" y="20542"/>
                    <a:pt x="14582" y="20546"/>
                    <a:pt x="14587" y="20535"/>
                  </a:cubicBezTo>
                  <a:close/>
                  <a:moveTo>
                    <a:pt x="18008" y="18723"/>
                  </a:moveTo>
                  <a:cubicBezTo>
                    <a:pt x="17983" y="18750"/>
                    <a:pt x="17963" y="18782"/>
                    <a:pt x="17947" y="18819"/>
                  </a:cubicBezTo>
                  <a:cubicBezTo>
                    <a:pt x="17734" y="19148"/>
                    <a:pt x="17442" y="18778"/>
                    <a:pt x="17197" y="18912"/>
                  </a:cubicBezTo>
                  <a:cubicBezTo>
                    <a:pt x="17066" y="18984"/>
                    <a:pt x="16845" y="19897"/>
                    <a:pt x="16936" y="20034"/>
                  </a:cubicBezTo>
                  <a:cubicBezTo>
                    <a:pt x="16988" y="20112"/>
                    <a:pt x="17002" y="20686"/>
                    <a:pt x="17101" y="20570"/>
                  </a:cubicBezTo>
                  <a:cubicBezTo>
                    <a:pt x="17213" y="20440"/>
                    <a:pt x="17177" y="20077"/>
                    <a:pt x="17157" y="19905"/>
                  </a:cubicBezTo>
                  <a:cubicBezTo>
                    <a:pt x="17424" y="19728"/>
                    <a:pt x="17188" y="20552"/>
                    <a:pt x="17558" y="20246"/>
                  </a:cubicBezTo>
                  <a:cubicBezTo>
                    <a:pt x="17629" y="20187"/>
                    <a:pt x="17419" y="19764"/>
                    <a:pt x="17386" y="19700"/>
                  </a:cubicBezTo>
                  <a:cubicBezTo>
                    <a:pt x="17326" y="19586"/>
                    <a:pt x="17694" y="19451"/>
                    <a:pt x="17705" y="19360"/>
                  </a:cubicBezTo>
                  <a:cubicBezTo>
                    <a:pt x="17715" y="19275"/>
                    <a:pt x="16935" y="19751"/>
                    <a:pt x="17124" y="19135"/>
                  </a:cubicBezTo>
                  <a:cubicBezTo>
                    <a:pt x="17171" y="18983"/>
                    <a:pt x="17519" y="19053"/>
                    <a:pt x="17608" y="19065"/>
                  </a:cubicBezTo>
                  <a:cubicBezTo>
                    <a:pt x="17718" y="19079"/>
                    <a:pt x="17835" y="19134"/>
                    <a:pt x="17920" y="19006"/>
                  </a:cubicBezTo>
                  <a:cubicBezTo>
                    <a:pt x="17927" y="18996"/>
                    <a:pt x="18090" y="18686"/>
                    <a:pt x="18008" y="18723"/>
                  </a:cubicBezTo>
                  <a:close/>
                  <a:moveTo>
                    <a:pt x="16704" y="13082"/>
                  </a:moveTo>
                  <a:cubicBezTo>
                    <a:pt x="16613" y="13312"/>
                    <a:pt x="16783" y="13423"/>
                    <a:pt x="16840" y="13609"/>
                  </a:cubicBezTo>
                  <a:cubicBezTo>
                    <a:pt x="16841" y="13609"/>
                    <a:pt x="16850" y="13609"/>
                    <a:pt x="16852" y="13609"/>
                  </a:cubicBezTo>
                  <a:cubicBezTo>
                    <a:pt x="16855" y="13521"/>
                    <a:pt x="17025" y="12818"/>
                    <a:pt x="16888" y="12816"/>
                  </a:cubicBezTo>
                  <a:cubicBezTo>
                    <a:pt x="16888" y="12816"/>
                    <a:pt x="16888" y="12816"/>
                    <a:pt x="16888" y="12816"/>
                  </a:cubicBezTo>
                  <a:cubicBezTo>
                    <a:pt x="16848" y="12816"/>
                    <a:pt x="16878" y="12816"/>
                    <a:pt x="16888" y="12816"/>
                  </a:cubicBezTo>
                  <a:cubicBezTo>
                    <a:pt x="16771" y="12816"/>
                    <a:pt x="16747" y="12972"/>
                    <a:pt x="16704" y="13082"/>
                  </a:cubicBezTo>
                  <a:close/>
                  <a:moveTo>
                    <a:pt x="17712" y="10844"/>
                  </a:moveTo>
                  <a:cubicBezTo>
                    <a:pt x="17703" y="10863"/>
                    <a:pt x="17708" y="10853"/>
                    <a:pt x="17712" y="10844"/>
                  </a:cubicBezTo>
                  <a:cubicBezTo>
                    <a:pt x="17692" y="10887"/>
                    <a:pt x="17822" y="11096"/>
                    <a:pt x="17838" y="11109"/>
                  </a:cubicBezTo>
                  <a:cubicBezTo>
                    <a:pt x="17849" y="11118"/>
                    <a:pt x="17865" y="11124"/>
                    <a:pt x="17877" y="11126"/>
                  </a:cubicBezTo>
                  <a:cubicBezTo>
                    <a:pt x="17878" y="11096"/>
                    <a:pt x="17839" y="10886"/>
                    <a:pt x="17827" y="10899"/>
                  </a:cubicBezTo>
                  <a:cubicBezTo>
                    <a:pt x="17897" y="10821"/>
                    <a:pt x="17903" y="11539"/>
                    <a:pt x="18077" y="11380"/>
                  </a:cubicBezTo>
                  <a:cubicBezTo>
                    <a:pt x="18170" y="11297"/>
                    <a:pt x="18111" y="11168"/>
                    <a:pt x="18118" y="11055"/>
                  </a:cubicBezTo>
                  <a:cubicBezTo>
                    <a:pt x="18128" y="10876"/>
                    <a:pt x="18099" y="10972"/>
                    <a:pt x="18021" y="10859"/>
                  </a:cubicBezTo>
                  <a:cubicBezTo>
                    <a:pt x="18036" y="10845"/>
                    <a:pt x="17825" y="10607"/>
                    <a:pt x="17712" y="10844"/>
                  </a:cubicBezTo>
                  <a:cubicBezTo>
                    <a:pt x="17714" y="10841"/>
                    <a:pt x="17715" y="10839"/>
                    <a:pt x="17716" y="10837"/>
                  </a:cubicBezTo>
                  <a:cubicBezTo>
                    <a:pt x="17715" y="10838"/>
                    <a:pt x="17714" y="10841"/>
                    <a:pt x="17712" y="10844"/>
                  </a:cubicBezTo>
                  <a:close/>
                  <a:moveTo>
                    <a:pt x="18155" y="10981"/>
                  </a:moveTo>
                  <a:cubicBezTo>
                    <a:pt x="18156" y="10983"/>
                    <a:pt x="18156" y="10984"/>
                    <a:pt x="18157" y="10986"/>
                  </a:cubicBezTo>
                  <a:lnTo>
                    <a:pt x="18157" y="10980"/>
                  </a:lnTo>
                  <a:cubicBezTo>
                    <a:pt x="18156" y="10981"/>
                    <a:pt x="18156" y="10981"/>
                    <a:pt x="18155" y="10981"/>
                  </a:cubicBezTo>
                  <a:close/>
                  <a:moveTo>
                    <a:pt x="18494" y="10870"/>
                  </a:moveTo>
                  <a:cubicBezTo>
                    <a:pt x="18495" y="10871"/>
                    <a:pt x="18495" y="10871"/>
                    <a:pt x="18494" y="10870"/>
                  </a:cubicBezTo>
                  <a:cubicBezTo>
                    <a:pt x="18471" y="10838"/>
                    <a:pt x="18547" y="10731"/>
                    <a:pt x="18554" y="10729"/>
                  </a:cubicBezTo>
                  <a:cubicBezTo>
                    <a:pt x="18453" y="10479"/>
                    <a:pt x="18199" y="10696"/>
                    <a:pt x="18150" y="10851"/>
                  </a:cubicBezTo>
                  <a:cubicBezTo>
                    <a:pt x="18209" y="10805"/>
                    <a:pt x="18269" y="11010"/>
                    <a:pt x="18342" y="10999"/>
                  </a:cubicBezTo>
                  <a:cubicBezTo>
                    <a:pt x="18354" y="10871"/>
                    <a:pt x="18377" y="10711"/>
                    <a:pt x="18494" y="10870"/>
                  </a:cubicBezTo>
                  <a:close/>
                  <a:moveTo>
                    <a:pt x="18925" y="10455"/>
                  </a:moveTo>
                  <a:cubicBezTo>
                    <a:pt x="19074" y="10535"/>
                    <a:pt x="18998" y="10353"/>
                    <a:pt x="19082" y="10331"/>
                  </a:cubicBezTo>
                  <a:cubicBezTo>
                    <a:pt x="19143" y="10315"/>
                    <a:pt x="19102" y="10429"/>
                    <a:pt x="19140" y="10453"/>
                  </a:cubicBezTo>
                  <a:cubicBezTo>
                    <a:pt x="19161" y="10466"/>
                    <a:pt x="19182" y="10192"/>
                    <a:pt x="19268" y="10229"/>
                  </a:cubicBezTo>
                  <a:cubicBezTo>
                    <a:pt x="19270" y="10283"/>
                    <a:pt x="19281" y="10332"/>
                    <a:pt x="19303" y="10378"/>
                  </a:cubicBezTo>
                  <a:cubicBezTo>
                    <a:pt x="19331" y="10411"/>
                    <a:pt x="19368" y="10180"/>
                    <a:pt x="19390" y="10163"/>
                  </a:cubicBezTo>
                  <a:cubicBezTo>
                    <a:pt x="19189" y="10042"/>
                    <a:pt x="19220" y="9561"/>
                    <a:pt x="19213" y="9410"/>
                  </a:cubicBezTo>
                  <a:cubicBezTo>
                    <a:pt x="19203" y="9250"/>
                    <a:pt x="18945" y="8663"/>
                    <a:pt x="18789" y="8793"/>
                  </a:cubicBezTo>
                  <a:cubicBezTo>
                    <a:pt x="18688" y="8878"/>
                    <a:pt x="18903" y="9380"/>
                    <a:pt x="18921" y="9513"/>
                  </a:cubicBezTo>
                  <a:cubicBezTo>
                    <a:pt x="18942" y="9666"/>
                    <a:pt x="18831" y="9812"/>
                    <a:pt x="18747" y="9883"/>
                  </a:cubicBezTo>
                  <a:cubicBezTo>
                    <a:pt x="18578" y="10022"/>
                    <a:pt x="18681" y="9752"/>
                    <a:pt x="18616" y="9737"/>
                  </a:cubicBezTo>
                  <a:cubicBezTo>
                    <a:pt x="18570" y="9727"/>
                    <a:pt x="18579" y="10013"/>
                    <a:pt x="18565" y="10058"/>
                  </a:cubicBezTo>
                  <a:cubicBezTo>
                    <a:pt x="18497" y="10271"/>
                    <a:pt x="18631" y="10204"/>
                    <a:pt x="18427" y="10176"/>
                  </a:cubicBezTo>
                  <a:cubicBezTo>
                    <a:pt x="18351" y="10166"/>
                    <a:pt x="18089" y="10234"/>
                    <a:pt x="18044" y="10303"/>
                  </a:cubicBezTo>
                  <a:cubicBezTo>
                    <a:pt x="18047" y="10299"/>
                    <a:pt x="17883" y="10560"/>
                    <a:pt x="17858" y="10523"/>
                  </a:cubicBezTo>
                  <a:cubicBezTo>
                    <a:pt x="17899" y="10754"/>
                    <a:pt x="18464" y="10422"/>
                    <a:pt x="18580" y="10472"/>
                  </a:cubicBezTo>
                  <a:cubicBezTo>
                    <a:pt x="18585" y="10596"/>
                    <a:pt x="18609" y="10680"/>
                    <a:pt x="18703" y="10735"/>
                  </a:cubicBezTo>
                  <a:cubicBezTo>
                    <a:pt x="18753" y="10764"/>
                    <a:pt x="18816" y="10592"/>
                    <a:pt x="18840" y="10543"/>
                  </a:cubicBezTo>
                  <a:cubicBezTo>
                    <a:pt x="18865" y="10494"/>
                    <a:pt x="18720" y="10465"/>
                    <a:pt x="18769" y="10389"/>
                  </a:cubicBezTo>
                  <a:cubicBezTo>
                    <a:pt x="18797" y="10347"/>
                    <a:pt x="18905" y="10444"/>
                    <a:pt x="18925" y="10455"/>
                  </a:cubicBezTo>
                  <a:close/>
                  <a:moveTo>
                    <a:pt x="19160" y="8116"/>
                  </a:moveTo>
                  <a:lnTo>
                    <a:pt x="19146" y="8111"/>
                  </a:lnTo>
                  <a:cubicBezTo>
                    <a:pt x="19036" y="8151"/>
                    <a:pt x="19089" y="8247"/>
                    <a:pt x="18906" y="8142"/>
                  </a:cubicBezTo>
                  <a:cubicBezTo>
                    <a:pt x="18847" y="8108"/>
                    <a:pt x="18485" y="7762"/>
                    <a:pt x="18443" y="7857"/>
                  </a:cubicBezTo>
                  <a:cubicBezTo>
                    <a:pt x="18479" y="7928"/>
                    <a:pt x="18697" y="8296"/>
                    <a:pt x="18646" y="8380"/>
                  </a:cubicBezTo>
                  <a:cubicBezTo>
                    <a:pt x="18629" y="8381"/>
                    <a:pt x="18520" y="8340"/>
                    <a:pt x="18499" y="8358"/>
                  </a:cubicBezTo>
                  <a:cubicBezTo>
                    <a:pt x="18498" y="8393"/>
                    <a:pt x="18522" y="8403"/>
                    <a:pt x="18547" y="8410"/>
                  </a:cubicBezTo>
                  <a:cubicBezTo>
                    <a:pt x="18531" y="8460"/>
                    <a:pt x="18513" y="8509"/>
                    <a:pt x="18493" y="8557"/>
                  </a:cubicBezTo>
                  <a:cubicBezTo>
                    <a:pt x="18527" y="8619"/>
                    <a:pt x="18568" y="8674"/>
                    <a:pt x="18615" y="8721"/>
                  </a:cubicBezTo>
                  <a:cubicBezTo>
                    <a:pt x="18661" y="8865"/>
                    <a:pt x="18800" y="8728"/>
                    <a:pt x="18795" y="8712"/>
                  </a:cubicBezTo>
                  <a:cubicBezTo>
                    <a:pt x="18774" y="8635"/>
                    <a:pt x="18622" y="8687"/>
                    <a:pt x="18587" y="8598"/>
                  </a:cubicBezTo>
                  <a:cubicBezTo>
                    <a:pt x="18565" y="8543"/>
                    <a:pt x="18779" y="8529"/>
                    <a:pt x="18804" y="8536"/>
                  </a:cubicBezTo>
                  <a:cubicBezTo>
                    <a:pt x="18831" y="8543"/>
                    <a:pt x="19142" y="8756"/>
                    <a:pt x="19097" y="8609"/>
                  </a:cubicBezTo>
                  <a:cubicBezTo>
                    <a:pt x="19047" y="8447"/>
                    <a:pt x="19219" y="8414"/>
                    <a:pt x="19316" y="8366"/>
                  </a:cubicBezTo>
                  <a:cubicBezTo>
                    <a:pt x="19247" y="8378"/>
                    <a:pt x="19154" y="8192"/>
                    <a:pt x="19160" y="8116"/>
                  </a:cubicBezTo>
                  <a:close/>
                  <a:moveTo>
                    <a:pt x="17646" y="6274"/>
                  </a:moveTo>
                  <a:cubicBezTo>
                    <a:pt x="17799" y="6419"/>
                    <a:pt x="17943" y="6645"/>
                    <a:pt x="18027" y="6862"/>
                  </a:cubicBezTo>
                  <a:cubicBezTo>
                    <a:pt x="18080" y="6997"/>
                    <a:pt x="18171" y="7189"/>
                    <a:pt x="18248" y="7303"/>
                  </a:cubicBezTo>
                  <a:cubicBezTo>
                    <a:pt x="18298" y="7378"/>
                    <a:pt x="18389" y="7663"/>
                    <a:pt x="18474" y="7676"/>
                  </a:cubicBezTo>
                  <a:cubicBezTo>
                    <a:pt x="18421" y="7470"/>
                    <a:pt x="18534" y="7473"/>
                    <a:pt x="18607" y="7547"/>
                  </a:cubicBezTo>
                  <a:cubicBezTo>
                    <a:pt x="18461" y="7353"/>
                    <a:pt x="18082" y="7060"/>
                    <a:pt x="18198" y="6858"/>
                  </a:cubicBezTo>
                  <a:cubicBezTo>
                    <a:pt x="18255" y="6759"/>
                    <a:pt x="18499" y="7018"/>
                    <a:pt x="18519" y="7049"/>
                  </a:cubicBezTo>
                  <a:cubicBezTo>
                    <a:pt x="18357" y="6801"/>
                    <a:pt x="18126" y="6627"/>
                    <a:pt x="17961" y="6378"/>
                  </a:cubicBezTo>
                  <a:cubicBezTo>
                    <a:pt x="17806" y="6144"/>
                    <a:pt x="17586" y="5734"/>
                    <a:pt x="17350" y="5619"/>
                  </a:cubicBezTo>
                  <a:cubicBezTo>
                    <a:pt x="17325" y="5663"/>
                    <a:pt x="17472" y="5827"/>
                    <a:pt x="17478" y="5878"/>
                  </a:cubicBezTo>
                  <a:cubicBezTo>
                    <a:pt x="17465" y="5877"/>
                    <a:pt x="17376" y="5743"/>
                    <a:pt x="17378" y="5856"/>
                  </a:cubicBezTo>
                  <a:cubicBezTo>
                    <a:pt x="17378" y="5852"/>
                    <a:pt x="17378" y="5849"/>
                    <a:pt x="17378" y="5857"/>
                  </a:cubicBezTo>
                  <a:cubicBezTo>
                    <a:pt x="17378" y="5869"/>
                    <a:pt x="17378" y="5863"/>
                    <a:pt x="17378" y="5857"/>
                  </a:cubicBezTo>
                  <a:cubicBezTo>
                    <a:pt x="17381" y="5928"/>
                    <a:pt x="17603" y="6232"/>
                    <a:pt x="17646" y="6274"/>
                  </a:cubicBezTo>
                  <a:close/>
                  <a:moveTo>
                    <a:pt x="18607" y="7547"/>
                  </a:moveTo>
                  <a:cubicBezTo>
                    <a:pt x="18635" y="7584"/>
                    <a:pt x="18654" y="7616"/>
                    <a:pt x="18660" y="7644"/>
                  </a:cubicBezTo>
                  <a:cubicBezTo>
                    <a:pt x="18653" y="7607"/>
                    <a:pt x="18633" y="7573"/>
                    <a:pt x="18607" y="7547"/>
                  </a:cubicBezTo>
                  <a:close/>
                  <a:moveTo>
                    <a:pt x="12796" y="1135"/>
                  </a:moveTo>
                  <a:cubicBezTo>
                    <a:pt x="12751" y="1122"/>
                    <a:pt x="12895" y="1166"/>
                    <a:pt x="12796" y="1135"/>
                  </a:cubicBezTo>
                  <a:cubicBezTo>
                    <a:pt x="12796" y="1135"/>
                    <a:pt x="12796" y="1135"/>
                    <a:pt x="12796" y="1135"/>
                  </a:cubicBezTo>
                  <a:close/>
                  <a:moveTo>
                    <a:pt x="12796" y="1135"/>
                  </a:moveTo>
                  <a:cubicBezTo>
                    <a:pt x="12907" y="1169"/>
                    <a:pt x="13566" y="1269"/>
                    <a:pt x="13631" y="1102"/>
                  </a:cubicBezTo>
                  <a:cubicBezTo>
                    <a:pt x="13663" y="1018"/>
                    <a:pt x="12743" y="910"/>
                    <a:pt x="12645" y="914"/>
                  </a:cubicBezTo>
                  <a:cubicBezTo>
                    <a:pt x="12600" y="1062"/>
                    <a:pt x="12710" y="1110"/>
                    <a:pt x="12796" y="1135"/>
                  </a:cubicBezTo>
                  <a:close/>
                  <a:moveTo>
                    <a:pt x="6624" y="191"/>
                  </a:moveTo>
                  <a:cubicBezTo>
                    <a:pt x="6624" y="192"/>
                    <a:pt x="6625" y="195"/>
                    <a:pt x="6626" y="199"/>
                  </a:cubicBezTo>
                  <a:cubicBezTo>
                    <a:pt x="6626" y="196"/>
                    <a:pt x="6625" y="194"/>
                    <a:pt x="6624" y="191"/>
                  </a:cubicBezTo>
                  <a:cubicBezTo>
                    <a:pt x="6624" y="191"/>
                    <a:pt x="6624" y="191"/>
                    <a:pt x="6624" y="191"/>
                  </a:cubicBezTo>
                  <a:close/>
                  <a:moveTo>
                    <a:pt x="6637" y="229"/>
                  </a:moveTo>
                  <a:cubicBezTo>
                    <a:pt x="6645" y="251"/>
                    <a:pt x="6651" y="268"/>
                    <a:pt x="6637" y="229"/>
                  </a:cubicBezTo>
                  <a:cubicBezTo>
                    <a:pt x="6637" y="229"/>
                    <a:pt x="6637" y="229"/>
                    <a:pt x="6637" y="229"/>
                  </a:cubicBezTo>
                  <a:close/>
                  <a:moveTo>
                    <a:pt x="6637" y="229"/>
                  </a:moveTo>
                  <a:cubicBezTo>
                    <a:pt x="6637" y="228"/>
                    <a:pt x="6636" y="225"/>
                    <a:pt x="6635" y="224"/>
                  </a:cubicBezTo>
                  <a:cubicBezTo>
                    <a:pt x="6636" y="225"/>
                    <a:pt x="6637" y="227"/>
                    <a:pt x="6637" y="229"/>
                  </a:cubicBezTo>
                  <a:close/>
                  <a:moveTo>
                    <a:pt x="6626" y="199"/>
                  </a:moveTo>
                  <a:cubicBezTo>
                    <a:pt x="6629" y="205"/>
                    <a:pt x="6632" y="215"/>
                    <a:pt x="6635" y="224"/>
                  </a:cubicBezTo>
                  <a:cubicBezTo>
                    <a:pt x="6633" y="217"/>
                    <a:pt x="6630" y="209"/>
                    <a:pt x="6626" y="199"/>
                  </a:cubicBezTo>
                  <a:close/>
                  <a:moveTo>
                    <a:pt x="6639" y="191"/>
                  </a:moveTo>
                  <a:cubicBezTo>
                    <a:pt x="6700" y="344"/>
                    <a:pt x="6882" y="206"/>
                    <a:pt x="6974" y="224"/>
                  </a:cubicBezTo>
                  <a:cubicBezTo>
                    <a:pt x="6891" y="274"/>
                    <a:pt x="7101" y="361"/>
                    <a:pt x="7127" y="364"/>
                  </a:cubicBezTo>
                  <a:cubicBezTo>
                    <a:pt x="7319" y="388"/>
                    <a:pt x="7515" y="426"/>
                    <a:pt x="7709" y="415"/>
                  </a:cubicBezTo>
                  <a:cubicBezTo>
                    <a:pt x="7714" y="407"/>
                    <a:pt x="7716" y="403"/>
                    <a:pt x="7718" y="393"/>
                  </a:cubicBezTo>
                  <a:cubicBezTo>
                    <a:pt x="7615" y="349"/>
                    <a:pt x="7588" y="217"/>
                    <a:pt x="7471" y="203"/>
                  </a:cubicBezTo>
                  <a:cubicBezTo>
                    <a:pt x="7304" y="184"/>
                    <a:pt x="7240" y="132"/>
                    <a:pt x="7094" y="42"/>
                  </a:cubicBezTo>
                  <a:cubicBezTo>
                    <a:pt x="7017" y="-6"/>
                    <a:pt x="6518" y="-65"/>
                    <a:pt x="6639" y="191"/>
                  </a:cubicBezTo>
                  <a:cubicBezTo>
                    <a:pt x="6639" y="191"/>
                    <a:pt x="6639" y="191"/>
                    <a:pt x="6639" y="191"/>
                  </a:cubicBezTo>
                  <a:close/>
                  <a:moveTo>
                    <a:pt x="3049" y="1821"/>
                  </a:moveTo>
                  <a:cubicBezTo>
                    <a:pt x="3097" y="1824"/>
                    <a:pt x="3068" y="1822"/>
                    <a:pt x="3049" y="1821"/>
                  </a:cubicBezTo>
                  <a:cubicBezTo>
                    <a:pt x="3259" y="1833"/>
                    <a:pt x="3444" y="2105"/>
                    <a:pt x="3693" y="1983"/>
                  </a:cubicBezTo>
                  <a:cubicBezTo>
                    <a:pt x="3695" y="1975"/>
                    <a:pt x="3695" y="1959"/>
                    <a:pt x="3693" y="1951"/>
                  </a:cubicBezTo>
                  <a:cubicBezTo>
                    <a:pt x="3378" y="1819"/>
                    <a:pt x="3267" y="1534"/>
                    <a:pt x="3575" y="1251"/>
                  </a:cubicBezTo>
                  <a:cubicBezTo>
                    <a:pt x="3878" y="973"/>
                    <a:pt x="4250" y="1072"/>
                    <a:pt x="4563" y="873"/>
                  </a:cubicBezTo>
                  <a:cubicBezTo>
                    <a:pt x="4434" y="627"/>
                    <a:pt x="4069" y="857"/>
                    <a:pt x="3881" y="855"/>
                  </a:cubicBezTo>
                  <a:cubicBezTo>
                    <a:pt x="3631" y="853"/>
                    <a:pt x="3298" y="977"/>
                    <a:pt x="3102" y="1185"/>
                  </a:cubicBezTo>
                  <a:cubicBezTo>
                    <a:pt x="3040" y="1251"/>
                    <a:pt x="3027" y="1414"/>
                    <a:pt x="3008" y="1500"/>
                  </a:cubicBezTo>
                  <a:cubicBezTo>
                    <a:pt x="2968" y="1677"/>
                    <a:pt x="2751" y="1804"/>
                    <a:pt x="3049" y="1821"/>
                  </a:cubicBezTo>
                  <a:close/>
                  <a:moveTo>
                    <a:pt x="10216" y="16862"/>
                  </a:moveTo>
                  <a:cubicBezTo>
                    <a:pt x="10007" y="16414"/>
                    <a:pt x="9990" y="17186"/>
                    <a:pt x="10036" y="17376"/>
                  </a:cubicBezTo>
                  <a:cubicBezTo>
                    <a:pt x="10092" y="17606"/>
                    <a:pt x="10129" y="17705"/>
                    <a:pt x="10318" y="17537"/>
                  </a:cubicBezTo>
                  <a:cubicBezTo>
                    <a:pt x="10499" y="17376"/>
                    <a:pt x="10291" y="17023"/>
                    <a:pt x="10216" y="16863"/>
                  </a:cubicBezTo>
                  <a:cubicBezTo>
                    <a:pt x="10225" y="16883"/>
                    <a:pt x="10244" y="16922"/>
                    <a:pt x="10216" y="16862"/>
                  </a:cubicBezTo>
                  <a:close/>
                  <a:moveTo>
                    <a:pt x="10216" y="16862"/>
                  </a:moveTo>
                  <a:cubicBezTo>
                    <a:pt x="10216" y="16862"/>
                    <a:pt x="10216" y="16862"/>
                    <a:pt x="10216" y="16863"/>
                  </a:cubicBezTo>
                  <a:cubicBezTo>
                    <a:pt x="10211" y="16852"/>
                    <a:pt x="10209" y="16847"/>
                    <a:pt x="10216" y="16862"/>
                  </a:cubicBezTo>
                  <a:close/>
                  <a:moveTo>
                    <a:pt x="17680" y="20444"/>
                  </a:moveTo>
                  <a:cubicBezTo>
                    <a:pt x="17677" y="20432"/>
                    <a:pt x="17678" y="20435"/>
                    <a:pt x="17679" y="20439"/>
                  </a:cubicBezTo>
                  <a:cubicBezTo>
                    <a:pt x="17647" y="20338"/>
                    <a:pt x="17562" y="20187"/>
                    <a:pt x="17562" y="20438"/>
                  </a:cubicBezTo>
                  <a:cubicBezTo>
                    <a:pt x="17562" y="20640"/>
                    <a:pt x="17719" y="20588"/>
                    <a:pt x="17681" y="20445"/>
                  </a:cubicBezTo>
                  <a:cubicBezTo>
                    <a:pt x="17681" y="20446"/>
                    <a:pt x="17681" y="20446"/>
                    <a:pt x="17680" y="20444"/>
                  </a:cubicBezTo>
                  <a:close/>
                  <a:moveTo>
                    <a:pt x="20845" y="19801"/>
                  </a:moveTo>
                  <a:cubicBezTo>
                    <a:pt x="20845" y="19756"/>
                    <a:pt x="20831" y="19752"/>
                    <a:pt x="20720" y="19722"/>
                  </a:cubicBezTo>
                  <a:cubicBezTo>
                    <a:pt x="20484" y="19667"/>
                    <a:pt x="20309" y="19366"/>
                    <a:pt x="20078" y="19540"/>
                  </a:cubicBezTo>
                  <a:lnTo>
                    <a:pt x="20083" y="19581"/>
                  </a:lnTo>
                  <a:lnTo>
                    <a:pt x="20066" y="19592"/>
                  </a:lnTo>
                  <a:cubicBezTo>
                    <a:pt x="20073" y="19603"/>
                    <a:pt x="20078" y="19616"/>
                    <a:pt x="20080" y="19629"/>
                  </a:cubicBezTo>
                  <a:cubicBezTo>
                    <a:pt x="19967" y="19665"/>
                    <a:pt x="19867" y="19933"/>
                    <a:pt x="19784" y="19933"/>
                  </a:cubicBezTo>
                  <a:cubicBezTo>
                    <a:pt x="19806" y="19933"/>
                    <a:pt x="19649" y="19674"/>
                    <a:pt x="19649" y="19726"/>
                  </a:cubicBezTo>
                  <a:cubicBezTo>
                    <a:pt x="19591" y="19599"/>
                    <a:pt x="19738" y="19263"/>
                    <a:pt x="19533" y="19263"/>
                  </a:cubicBezTo>
                  <a:cubicBezTo>
                    <a:pt x="19510" y="19243"/>
                    <a:pt x="19395" y="19210"/>
                    <a:pt x="19371" y="19200"/>
                  </a:cubicBezTo>
                  <a:cubicBezTo>
                    <a:pt x="19228" y="19141"/>
                    <a:pt x="19205" y="19326"/>
                    <a:pt x="19144" y="19326"/>
                  </a:cubicBezTo>
                  <a:cubicBezTo>
                    <a:pt x="19123" y="19314"/>
                    <a:pt x="19057" y="19299"/>
                    <a:pt x="19047" y="19341"/>
                  </a:cubicBezTo>
                  <a:cubicBezTo>
                    <a:pt x="18878" y="19223"/>
                    <a:pt x="19194" y="19742"/>
                    <a:pt x="19275" y="19766"/>
                  </a:cubicBezTo>
                  <a:cubicBezTo>
                    <a:pt x="19141" y="19798"/>
                    <a:pt x="19298" y="20026"/>
                    <a:pt x="19315" y="20115"/>
                  </a:cubicBezTo>
                  <a:cubicBezTo>
                    <a:pt x="19376" y="20426"/>
                    <a:pt x="19468" y="20101"/>
                    <a:pt x="19519" y="20101"/>
                  </a:cubicBezTo>
                  <a:cubicBezTo>
                    <a:pt x="19605" y="20101"/>
                    <a:pt x="19914" y="20363"/>
                    <a:pt x="20018" y="20411"/>
                  </a:cubicBezTo>
                  <a:cubicBezTo>
                    <a:pt x="20127" y="20461"/>
                    <a:pt x="20181" y="20479"/>
                    <a:pt x="20248" y="20607"/>
                  </a:cubicBezTo>
                  <a:cubicBezTo>
                    <a:pt x="20277" y="20661"/>
                    <a:pt x="20274" y="20778"/>
                    <a:pt x="20326" y="20815"/>
                  </a:cubicBezTo>
                  <a:cubicBezTo>
                    <a:pt x="20319" y="20858"/>
                    <a:pt x="20311" y="20886"/>
                    <a:pt x="20321" y="20928"/>
                  </a:cubicBezTo>
                  <a:cubicBezTo>
                    <a:pt x="20186" y="20961"/>
                    <a:pt x="20099" y="21117"/>
                    <a:pt x="20109" y="21286"/>
                  </a:cubicBezTo>
                  <a:cubicBezTo>
                    <a:pt x="20228" y="21294"/>
                    <a:pt x="20372" y="21234"/>
                    <a:pt x="20433" y="21234"/>
                  </a:cubicBezTo>
                  <a:lnTo>
                    <a:pt x="20433" y="21233"/>
                  </a:lnTo>
                  <a:cubicBezTo>
                    <a:pt x="20433" y="21142"/>
                    <a:pt x="20719" y="21510"/>
                    <a:pt x="20736" y="21535"/>
                  </a:cubicBezTo>
                  <a:cubicBezTo>
                    <a:pt x="20771" y="21316"/>
                    <a:pt x="20771" y="21081"/>
                    <a:pt x="20799" y="20857"/>
                  </a:cubicBezTo>
                  <a:lnTo>
                    <a:pt x="20771" y="20809"/>
                  </a:lnTo>
                  <a:cubicBezTo>
                    <a:pt x="20895" y="20557"/>
                    <a:pt x="20831" y="20091"/>
                    <a:pt x="20845" y="19801"/>
                  </a:cubicBezTo>
                  <a:close/>
                  <a:moveTo>
                    <a:pt x="21482" y="3136"/>
                  </a:moveTo>
                  <a:cubicBezTo>
                    <a:pt x="21484" y="3136"/>
                    <a:pt x="21512" y="3136"/>
                    <a:pt x="21512" y="3136"/>
                  </a:cubicBezTo>
                  <a:cubicBezTo>
                    <a:pt x="21524" y="3110"/>
                    <a:pt x="21544" y="3089"/>
                    <a:pt x="21567" y="3075"/>
                  </a:cubicBezTo>
                  <a:cubicBezTo>
                    <a:pt x="21432" y="2793"/>
                    <a:pt x="21025" y="2732"/>
                    <a:pt x="20788" y="2699"/>
                  </a:cubicBezTo>
                  <a:cubicBezTo>
                    <a:pt x="20424" y="2699"/>
                    <a:pt x="20032" y="2429"/>
                    <a:pt x="19669" y="2355"/>
                  </a:cubicBezTo>
                  <a:cubicBezTo>
                    <a:pt x="19252" y="2271"/>
                    <a:pt x="18850" y="2097"/>
                    <a:pt x="18423" y="2086"/>
                  </a:cubicBezTo>
                  <a:cubicBezTo>
                    <a:pt x="18281" y="2082"/>
                    <a:pt x="18025" y="1964"/>
                    <a:pt x="17928" y="2085"/>
                  </a:cubicBezTo>
                  <a:cubicBezTo>
                    <a:pt x="17787" y="1963"/>
                    <a:pt x="17753" y="2111"/>
                    <a:pt x="17640" y="2116"/>
                  </a:cubicBezTo>
                  <a:cubicBezTo>
                    <a:pt x="17589" y="2193"/>
                    <a:pt x="17369" y="2124"/>
                    <a:pt x="17309" y="2114"/>
                  </a:cubicBezTo>
                  <a:cubicBezTo>
                    <a:pt x="17131" y="2085"/>
                    <a:pt x="16946" y="2126"/>
                    <a:pt x="16770" y="2090"/>
                  </a:cubicBezTo>
                  <a:cubicBezTo>
                    <a:pt x="16661" y="2068"/>
                    <a:pt x="16615" y="1921"/>
                    <a:pt x="16498" y="1897"/>
                  </a:cubicBezTo>
                  <a:cubicBezTo>
                    <a:pt x="16256" y="1847"/>
                    <a:pt x="15932" y="1733"/>
                    <a:pt x="15687" y="1852"/>
                  </a:cubicBezTo>
                  <a:cubicBezTo>
                    <a:pt x="15505" y="1940"/>
                    <a:pt x="15223" y="1766"/>
                    <a:pt x="15033" y="1732"/>
                  </a:cubicBezTo>
                  <a:cubicBezTo>
                    <a:pt x="15028" y="1585"/>
                    <a:pt x="14601" y="1491"/>
                    <a:pt x="14524" y="1604"/>
                  </a:cubicBezTo>
                  <a:cubicBezTo>
                    <a:pt x="14389" y="1489"/>
                    <a:pt x="14096" y="1512"/>
                    <a:pt x="13941" y="1503"/>
                  </a:cubicBezTo>
                  <a:lnTo>
                    <a:pt x="13941" y="1502"/>
                  </a:lnTo>
                  <a:cubicBezTo>
                    <a:pt x="13859" y="1397"/>
                    <a:pt x="13713" y="1363"/>
                    <a:pt x="13601" y="1377"/>
                  </a:cubicBezTo>
                  <a:cubicBezTo>
                    <a:pt x="13463" y="1395"/>
                    <a:pt x="13552" y="1500"/>
                    <a:pt x="13642" y="1496"/>
                  </a:cubicBezTo>
                  <a:cubicBezTo>
                    <a:pt x="13538" y="1516"/>
                    <a:pt x="13426" y="1657"/>
                    <a:pt x="13589" y="1732"/>
                  </a:cubicBezTo>
                  <a:cubicBezTo>
                    <a:pt x="13432" y="1749"/>
                    <a:pt x="13289" y="1736"/>
                    <a:pt x="13132" y="1770"/>
                  </a:cubicBezTo>
                  <a:cubicBezTo>
                    <a:pt x="13010" y="1796"/>
                    <a:pt x="12688" y="1530"/>
                    <a:pt x="12823" y="1894"/>
                  </a:cubicBezTo>
                  <a:cubicBezTo>
                    <a:pt x="12699" y="1866"/>
                    <a:pt x="12578" y="1803"/>
                    <a:pt x="12462" y="1744"/>
                  </a:cubicBezTo>
                  <a:lnTo>
                    <a:pt x="12468" y="1739"/>
                  </a:lnTo>
                  <a:lnTo>
                    <a:pt x="12445" y="1651"/>
                  </a:lnTo>
                  <a:cubicBezTo>
                    <a:pt x="12201" y="1356"/>
                    <a:pt x="11570" y="1196"/>
                    <a:pt x="11249" y="1384"/>
                  </a:cubicBezTo>
                  <a:cubicBezTo>
                    <a:pt x="11292" y="1402"/>
                    <a:pt x="11339" y="1419"/>
                    <a:pt x="11379" y="1446"/>
                  </a:cubicBezTo>
                  <a:cubicBezTo>
                    <a:pt x="11235" y="1453"/>
                    <a:pt x="11040" y="1498"/>
                    <a:pt x="10902" y="1435"/>
                  </a:cubicBezTo>
                  <a:cubicBezTo>
                    <a:pt x="10924" y="1410"/>
                    <a:pt x="10943" y="1372"/>
                    <a:pt x="10960" y="1341"/>
                  </a:cubicBezTo>
                  <a:cubicBezTo>
                    <a:pt x="10707" y="1338"/>
                    <a:pt x="10460" y="1329"/>
                    <a:pt x="10209" y="1352"/>
                  </a:cubicBezTo>
                  <a:cubicBezTo>
                    <a:pt x="10151" y="1292"/>
                    <a:pt x="10082" y="1254"/>
                    <a:pt x="10017" y="1207"/>
                  </a:cubicBezTo>
                  <a:cubicBezTo>
                    <a:pt x="10017" y="1207"/>
                    <a:pt x="10014" y="1302"/>
                    <a:pt x="10014" y="1302"/>
                  </a:cubicBezTo>
                  <a:cubicBezTo>
                    <a:pt x="9917" y="1297"/>
                    <a:pt x="9781" y="1215"/>
                    <a:pt x="9686" y="1274"/>
                  </a:cubicBezTo>
                  <a:cubicBezTo>
                    <a:pt x="10299" y="771"/>
                    <a:pt x="9202" y="741"/>
                    <a:pt x="8912" y="764"/>
                  </a:cubicBezTo>
                  <a:cubicBezTo>
                    <a:pt x="8912" y="763"/>
                    <a:pt x="8942" y="682"/>
                    <a:pt x="8942" y="682"/>
                  </a:cubicBezTo>
                  <a:cubicBezTo>
                    <a:pt x="8857" y="692"/>
                    <a:pt x="8774" y="674"/>
                    <a:pt x="8690" y="667"/>
                  </a:cubicBezTo>
                  <a:cubicBezTo>
                    <a:pt x="8692" y="666"/>
                    <a:pt x="8711" y="652"/>
                    <a:pt x="8711" y="652"/>
                  </a:cubicBezTo>
                  <a:lnTo>
                    <a:pt x="8680" y="562"/>
                  </a:lnTo>
                  <a:cubicBezTo>
                    <a:pt x="8568" y="569"/>
                    <a:pt x="8454" y="542"/>
                    <a:pt x="8339" y="545"/>
                  </a:cubicBezTo>
                  <a:cubicBezTo>
                    <a:pt x="8372" y="543"/>
                    <a:pt x="8389" y="524"/>
                    <a:pt x="8390" y="487"/>
                  </a:cubicBezTo>
                  <a:cubicBezTo>
                    <a:pt x="8348" y="373"/>
                    <a:pt x="8029" y="432"/>
                    <a:pt x="7984" y="380"/>
                  </a:cubicBezTo>
                  <a:cubicBezTo>
                    <a:pt x="7880" y="261"/>
                    <a:pt x="7809" y="457"/>
                    <a:pt x="7733" y="455"/>
                  </a:cubicBezTo>
                  <a:cubicBezTo>
                    <a:pt x="7767" y="710"/>
                    <a:pt x="8058" y="574"/>
                    <a:pt x="8203" y="565"/>
                  </a:cubicBezTo>
                  <a:cubicBezTo>
                    <a:pt x="8141" y="586"/>
                    <a:pt x="8043" y="670"/>
                    <a:pt x="8093" y="768"/>
                  </a:cubicBezTo>
                  <a:cubicBezTo>
                    <a:pt x="8012" y="760"/>
                    <a:pt x="7931" y="780"/>
                    <a:pt x="7859" y="828"/>
                  </a:cubicBezTo>
                  <a:lnTo>
                    <a:pt x="7899" y="850"/>
                  </a:lnTo>
                  <a:cubicBezTo>
                    <a:pt x="7761" y="924"/>
                    <a:pt x="7599" y="792"/>
                    <a:pt x="7453" y="841"/>
                  </a:cubicBezTo>
                  <a:cubicBezTo>
                    <a:pt x="7359" y="872"/>
                    <a:pt x="7267" y="899"/>
                    <a:pt x="7171" y="911"/>
                  </a:cubicBezTo>
                  <a:cubicBezTo>
                    <a:pt x="6973" y="936"/>
                    <a:pt x="6832" y="1042"/>
                    <a:pt x="6697" y="1218"/>
                  </a:cubicBezTo>
                  <a:lnTo>
                    <a:pt x="6715" y="1300"/>
                  </a:lnTo>
                  <a:cubicBezTo>
                    <a:pt x="6595" y="1317"/>
                    <a:pt x="5933" y="1282"/>
                    <a:pt x="6309" y="1601"/>
                  </a:cubicBezTo>
                  <a:cubicBezTo>
                    <a:pt x="6139" y="1560"/>
                    <a:pt x="5956" y="1546"/>
                    <a:pt x="5807" y="1683"/>
                  </a:cubicBezTo>
                  <a:cubicBezTo>
                    <a:pt x="5762" y="1559"/>
                    <a:pt x="5703" y="1466"/>
                    <a:pt x="5588" y="1483"/>
                  </a:cubicBezTo>
                  <a:lnTo>
                    <a:pt x="5593" y="1581"/>
                  </a:lnTo>
                  <a:lnTo>
                    <a:pt x="5611" y="1582"/>
                  </a:lnTo>
                  <a:cubicBezTo>
                    <a:pt x="5618" y="1583"/>
                    <a:pt x="5633" y="1606"/>
                    <a:pt x="5635" y="1626"/>
                  </a:cubicBezTo>
                  <a:cubicBezTo>
                    <a:pt x="5565" y="1686"/>
                    <a:pt x="5488" y="1670"/>
                    <a:pt x="5467" y="1800"/>
                  </a:cubicBezTo>
                  <a:cubicBezTo>
                    <a:pt x="5452" y="1798"/>
                    <a:pt x="5437" y="1795"/>
                    <a:pt x="5422" y="1791"/>
                  </a:cubicBezTo>
                  <a:cubicBezTo>
                    <a:pt x="5363" y="1613"/>
                    <a:pt x="5452" y="1463"/>
                    <a:pt x="5208" y="1445"/>
                  </a:cubicBezTo>
                  <a:cubicBezTo>
                    <a:pt x="5135" y="1440"/>
                    <a:pt x="5060" y="1440"/>
                    <a:pt x="4988" y="1440"/>
                  </a:cubicBezTo>
                  <a:cubicBezTo>
                    <a:pt x="4835" y="1440"/>
                    <a:pt x="4896" y="1580"/>
                    <a:pt x="4862" y="1697"/>
                  </a:cubicBezTo>
                  <a:cubicBezTo>
                    <a:pt x="4835" y="1790"/>
                    <a:pt x="4726" y="1733"/>
                    <a:pt x="4708" y="1846"/>
                  </a:cubicBezTo>
                  <a:cubicBezTo>
                    <a:pt x="4689" y="1970"/>
                    <a:pt x="4799" y="1948"/>
                    <a:pt x="4812" y="1996"/>
                  </a:cubicBezTo>
                  <a:cubicBezTo>
                    <a:pt x="4844" y="2077"/>
                    <a:pt x="4824" y="2151"/>
                    <a:pt x="4867" y="2245"/>
                  </a:cubicBezTo>
                  <a:cubicBezTo>
                    <a:pt x="4713" y="2182"/>
                    <a:pt x="4560" y="2145"/>
                    <a:pt x="4400" y="2112"/>
                  </a:cubicBezTo>
                  <a:cubicBezTo>
                    <a:pt x="4221" y="2086"/>
                    <a:pt x="4015" y="1954"/>
                    <a:pt x="3841" y="1954"/>
                  </a:cubicBezTo>
                  <a:cubicBezTo>
                    <a:pt x="3573" y="1954"/>
                    <a:pt x="4110" y="2290"/>
                    <a:pt x="4127" y="2309"/>
                  </a:cubicBezTo>
                  <a:cubicBezTo>
                    <a:pt x="4105" y="2315"/>
                    <a:pt x="4083" y="2320"/>
                    <a:pt x="4060" y="2324"/>
                  </a:cubicBezTo>
                  <a:lnTo>
                    <a:pt x="4065" y="2298"/>
                  </a:lnTo>
                  <a:cubicBezTo>
                    <a:pt x="3852" y="2201"/>
                    <a:pt x="3571" y="2399"/>
                    <a:pt x="3372" y="2425"/>
                  </a:cubicBezTo>
                  <a:cubicBezTo>
                    <a:pt x="3370" y="2381"/>
                    <a:pt x="3421" y="2299"/>
                    <a:pt x="3432" y="2250"/>
                  </a:cubicBezTo>
                  <a:cubicBezTo>
                    <a:pt x="3242" y="2226"/>
                    <a:pt x="3075" y="2344"/>
                    <a:pt x="2898" y="2413"/>
                  </a:cubicBezTo>
                  <a:cubicBezTo>
                    <a:pt x="2804" y="2450"/>
                    <a:pt x="2559" y="2500"/>
                    <a:pt x="2574" y="2674"/>
                  </a:cubicBezTo>
                  <a:cubicBezTo>
                    <a:pt x="2584" y="2801"/>
                    <a:pt x="2315" y="2630"/>
                    <a:pt x="2302" y="2618"/>
                  </a:cubicBezTo>
                  <a:cubicBezTo>
                    <a:pt x="2377" y="2566"/>
                    <a:pt x="2604" y="2549"/>
                    <a:pt x="2395" y="2412"/>
                  </a:cubicBezTo>
                  <a:cubicBezTo>
                    <a:pt x="2245" y="2314"/>
                    <a:pt x="2091" y="2321"/>
                    <a:pt x="1929" y="2318"/>
                  </a:cubicBezTo>
                  <a:cubicBezTo>
                    <a:pt x="1937" y="2433"/>
                    <a:pt x="1993" y="2432"/>
                    <a:pt x="2055" y="2493"/>
                  </a:cubicBezTo>
                  <a:cubicBezTo>
                    <a:pt x="2046" y="2478"/>
                    <a:pt x="2074" y="2893"/>
                    <a:pt x="2169" y="2758"/>
                  </a:cubicBezTo>
                  <a:cubicBezTo>
                    <a:pt x="2163" y="2794"/>
                    <a:pt x="2158" y="2830"/>
                    <a:pt x="2156" y="2867"/>
                  </a:cubicBezTo>
                  <a:cubicBezTo>
                    <a:pt x="1969" y="2739"/>
                    <a:pt x="1862" y="2828"/>
                    <a:pt x="1686" y="2928"/>
                  </a:cubicBezTo>
                  <a:cubicBezTo>
                    <a:pt x="1500" y="3032"/>
                    <a:pt x="1637" y="3097"/>
                    <a:pt x="1707" y="3188"/>
                  </a:cubicBezTo>
                  <a:cubicBezTo>
                    <a:pt x="1680" y="3244"/>
                    <a:pt x="1425" y="3107"/>
                    <a:pt x="1395" y="3091"/>
                  </a:cubicBezTo>
                  <a:cubicBezTo>
                    <a:pt x="1324" y="3053"/>
                    <a:pt x="1217" y="3102"/>
                    <a:pt x="1148" y="3140"/>
                  </a:cubicBezTo>
                  <a:cubicBezTo>
                    <a:pt x="1225" y="3269"/>
                    <a:pt x="1313" y="3308"/>
                    <a:pt x="1425" y="3357"/>
                  </a:cubicBezTo>
                  <a:cubicBezTo>
                    <a:pt x="1277" y="3479"/>
                    <a:pt x="1067" y="3145"/>
                    <a:pt x="988" y="3080"/>
                  </a:cubicBezTo>
                  <a:cubicBezTo>
                    <a:pt x="1015" y="3019"/>
                    <a:pt x="1044" y="2956"/>
                    <a:pt x="990" y="2892"/>
                  </a:cubicBezTo>
                  <a:cubicBezTo>
                    <a:pt x="1164" y="2934"/>
                    <a:pt x="2149" y="3013"/>
                    <a:pt x="1702" y="2525"/>
                  </a:cubicBezTo>
                  <a:cubicBezTo>
                    <a:pt x="1515" y="2321"/>
                    <a:pt x="920" y="2139"/>
                    <a:pt x="679" y="2180"/>
                  </a:cubicBezTo>
                  <a:cubicBezTo>
                    <a:pt x="673" y="2165"/>
                    <a:pt x="662" y="2161"/>
                    <a:pt x="647" y="2169"/>
                  </a:cubicBezTo>
                  <a:cubicBezTo>
                    <a:pt x="682" y="2169"/>
                    <a:pt x="559" y="2063"/>
                    <a:pt x="524" y="2055"/>
                  </a:cubicBezTo>
                  <a:cubicBezTo>
                    <a:pt x="469" y="2042"/>
                    <a:pt x="389" y="2064"/>
                    <a:pt x="328" y="2064"/>
                  </a:cubicBezTo>
                  <a:cubicBezTo>
                    <a:pt x="303" y="2062"/>
                    <a:pt x="285" y="2082"/>
                    <a:pt x="285" y="2118"/>
                  </a:cubicBezTo>
                  <a:cubicBezTo>
                    <a:pt x="266" y="2111"/>
                    <a:pt x="247" y="2104"/>
                    <a:pt x="228" y="2096"/>
                  </a:cubicBezTo>
                  <a:lnTo>
                    <a:pt x="222" y="2118"/>
                  </a:lnTo>
                  <a:lnTo>
                    <a:pt x="216" y="2112"/>
                  </a:lnTo>
                  <a:cubicBezTo>
                    <a:pt x="127" y="2182"/>
                    <a:pt x="72" y="2289"/>
                    <a:pt x="1" y="2385"/>
                  </a:cubicBezTo>
                  <a:cubicBezTo>
                    <a:pt x="38" y="2448"/>
                    <a:pt x="247" y="2553"/>
                    <a:pt x="193" y="2625"/>
                  </a:cubicBezTo>
                  <a:cubicBezTo>
                    <a:pt x="81" y="2777"/>
                    <a:pt x="241" y="2837"/>
                    <a:pt x="293" y="2954"/>
                  </a:cubicBezTo>
                  <a:cubicBezTo>
                    <a:pt x="170" y="3047"/>
                    <a:pt x="319" y="3299"/>
                    <a:pt x="399" y="3343"/>
                  </a:cubicBezTo>
                  <a:cubicBezTo>
                    <a:pt x="293" y="3475"/>
                    <a:pt x="513" y="3547"/>
                    <a:pt x="565" y="3597"/>
                  </a:cubicBezTo>
                  <a:cubicBezTo>
                    <a:pt x="607" y="3637"/>
                    <a:pt x="411" y="3845"/>
                    <a:pt x="390" y="3866"/>
                  </a:cubicBezTo>
                  <a:cubicBezTo>
                    <a:pt x="245" y="4011"/>
                    <a:pt x="119" y="4126"/>
                    <a:pt x="0" y="4306"/>
                  </a:cubicBezTo>
                  <a:cubicBezTo>
                    <a:pt x="85" y="4284"/>
                    <a:pt x="190" y="4172"/>
                    <a:pt x="266" y="4167"/>
                  </a:cubicBezTo>
                  <a:cubicBezTo>
                    <a:pt x="283" y="4197"/>
                    <a:pt x="302" y="4226"/>
                    <a:pt x="323" y="4253"/>
                  </a:cubicBezTo>
                  <a:cubicBezTo>
                    <a:pt x="222" y="4199"/>
                    <a:pt x="162" y="4293"/>
                    <a:pt x="201" y="4411"/>
                  </a:cubicBezTo>
                  <a:cubicBezTo>
                    <a:pt x="162" y="4553"/>
                    <a:pt x="82" y="4589"/>
                    <a:pt x="175" y="4758"/>
                  </a:cubicBezTo>
                  <a:cubicBezTo>
                    <a:pt x="78" y="4850"/>
                    <a:pt x="345" y="5225"/>
                    <a:pt x="406" y="5296"/>
                  </a:cubicBezTo>
                  <a:cubicBezTo>
                    <a:pt x="430" y="5300"/>
                    <a:pt x="451" y="5290"/>
                    <a:pt x="470" y="5265"/>
                  </a:cubicBezTo>
                  <a:cubicBezTo>
                    <a:pt x="470" y="5264"/>
                    <a:pt x="471" y="5244"/>
                    <a:pt x="471" y="5244"/>
                  </a:cubicBezTo>
                  <a:cubicBezTo>
                    <a:pt x="468" y="5227"/>
                    <a:pt x="693" y="5374"/>
                    <a:pt x="723" y="5409"/>
                  </a:cubicBezTo>
                  <a:cubicBezTo>
                    <a:pt x="683" y="5491"/>
                    <a:pt x="819" y="5677"/>
                    <a:pt x="881" y="5677"/>
                  </a:cubicBezTo>
                  <a:cubicBezTo>
                    <a:pt x="881" y="5776"/>
                    <a:pt x="983" y="5725"/>
                    <a:pt x="1012" y="5801"/>
                  </a:cubicBezTo>
                  <a:cubicBezTo>
                    <a:pt x="1013" y="5803"/>
                    <a:pt x="840" y="5849"/>
                    <a:pt x="814" y="5864"/>
                  </a:cubicBezTo>
                  <a:cubicBezTo>
                    <a:pt x="850" y="5933"/>
                    <a:pt x="902" y="6106"/>
                    <a:pt x="948" y="6152"/>
                  </a:cubicBezTo>
                  <a:cubicBezTo>
                    <a:pt x="1062" y="6265"/>
                    <a:pt x="1164" y="6069"/>
                    <a:pt x="1293" y="6203"/>
                  </a:cubicBezTo>
                  <a:cubicBezTo>
                    <a:pt x="1286" y="6211"/>
                    <a:pt x="1265" y="6237"/>
                    <a:pt x="1265" y="6237"/>
                  </a:cubicBezTo>
                  <a:cubicBezTo>
                    <a:pt x="1317" y="6354"/>
                    <a:pt x="1446" y="6350"/>
                    <a:pt x="1481" y="6450"/>
                  </a:cubicBezTo>
                  <a:cubicBezTo>
                    <a:pt x="1563" y="6681"/>
                    <a:pt x="1653" y="6696"/>
                    <a:pt x="1848" y="6592"/>
                  </a:cubicBezTo>
                  <a:cubicBezTo>
                    <a:pt x="1905" y="6655"/>
                    <a:pt x="1926" y="6720"/>
                    <a:pt x="2004" y="6723"/>
                  </a:cubicBezTo>
                  <a:lnTo>
                    <a:pt x="2009" y="6693"/>
                  </a:lnTo>
                  <a:cubicBezTo>
                    <a:pt x="2095" y="6686"/>
                    <a:pt x="2174" y="6765"/>
                    <a:pt x="2257" y="6780"/>
                  </a:cubicBezTo>
                  <a:cubicBezTo>
                    <a:pt x="2237" y="6906"/>
                    <a:pt x="2273" y="6983"/>
                    <a:pt x="2267" y="7093"/>
                  </a:cubicBezTo>
                  <a:cubicBezTo>
                    <a:pt x="2263" y="7128"/>
                    <a:pt x="2226" y="7132"/>
                    <a:pt x="2204" y="7126"/>
                  </a:cubicBezTo>
                  <a:lnTo>
                    <a:pt x="2204" y="7098"/>
                  </a:lnTo>
                  <a:cubicBezTo>
                    <a:pt x="2092" y="7098"/>
                    <a:pt x="1997" y="7275"/>
                    <a:pt x="2085" y="7391"/>
                  </a:cubicBezTo>
                  <a:cubicBezTo>
                    <a:pt x="2053" y="7403"/>
                    <a:pt x="2020" y="7412"/>
                    <a:pt x="1986" y="7420"/>
                  </a:cubicBezTo>
                  <a:cubicBezTo>
                    <a:pt x="1976" y="7486"/>
                    <a:pt x="2003" y="7524"/>
                    <a:pt x="2047" y="7561"/>
                  </a:cubicBezTo>
                  <a:cubicBezTo>
                    <a:pt x="2027" y="7581"/>
                    <a:pt x="2018" y="7606"/>
                    <a:pt x="2021" y="7635"/>
                  </a:cubicBezTo>
                  <a:cubicBezTo>
                    <a:pt x="2021" y="7661"/>
                    <a:pt x="1989" y="7660"/>
                    <a:pt x="1990" y="7711"/>
                  </a:cubicBezTo>
                  <a:cubicBezTo>
                    <a:pt x="1945" y="7720"/>
                    <a:pt x="1898" y="7715"/>
                    <a:pt x="1853" y="7703"/>
                  </a:cubicBezTo>
                  <a:cubicBezTo>
                    <a:pt x="1856" y="7754"/>
                    <a:pt x="1852" y="7802"/>
                    <a:pt x="1841" y="7849"/>
                  </a:cubicBezTo>
                  <a:cubicBezTo>
                    <a:pt x="2028" y="7973"/>
                    <a:pt x="2205" y="8066"/>
                    <a:pt x="2363" y="8238"/>
                  </a:cubicBezTo>
                  <a:cubicBezTo>
                    <a:pt x="2296" y="8346"/>
                    <a:pt x="2888" y="8477"/>
                    <a:pt x="2736" y="8789"/>
                  </a:cubicBezTo>
                  <a:cubicBezTo>
                    <a:pt x="2487" y="8980"/>
                    <a:pt x="2231" y="8785"/>
                    <a:pt x="1999" y="8788"/>
                  </a:cubicBezTo>
                  <a:cubicBezTo>
                    <a:pt x="1930" y="8781"/>
                    <a:pt x="1954" y="8678"/>
                    <a:pt x="1835" y="8708"/>
                  </a:cubicBezTo>
                  <a:cubicBezTo>
                    <a:pt x="1704" y="8534"/>
                    <a:pt x="1349" y="8634"/>
                    <a:pt x="1224" y="8736"/>
                  </a:cubicBezTo>
                  <a:cubicBezTo>
                    <a:pt x="1102" y="8835"/>
                    <a:pt x="682" y="8887"/>
                    <a:pt x="661" y="8607"/>
                  </a:cubicBezTo>
                  <a:cubicBezTo>
                    <a:pt x="631" y="8603"/>
                    <a:pt x="588" y="8600"/>
                    <a:pt x="561" y="8615"/>
                  </a:cubicBezTo>
                  <a:cubicBezTo>
                    <a:pt x="559" y="8612"/>
                    <a:pt x="535" y="8572"/>
                    <a:pt x="535" y="8572"/>
                  </a:cubicBezTo>
                  <a:cubicBezTo>
                    <a:pt x="414" y="8571"/>
                    <a:pt x="318" y="8636"/>
                    <a:pt x="375" y="8778"/>
                  </a:cubicBezTo>
                  <a:cubicBezTo>
                    <a:pt x="343" y="8806"/>
                    <a:pt x="256" y="9007"/>
                    <a:pt x="329" y="9043"/>
                  </a:cubicBezTo>
                  <a:cubicBezTo>
                    <a:pt x="249" y="9165"/>
                    <a:pt x="305" y="9330"/>
                    <a:pt x="421" y="9335"/>
                  </a:cubicBezTo>
                  <a:cubicBezTo>
                    <a:pt x="437" y="9593"/>
                    <a:pt x="540" y="10027"/>
                    <a:pt x="785" y="10022"/>
                  </a:cubicBezTo>
                  <a:cubicBezTo>
                    <a:pt x="850" y="10027"/>
                    <a:pt x="1167" y="10311"/>
                    <a:pt x="1169" y="10017"/>
                  </a:cubicBezTo>
                  <a:cubicBezTo>
                    <a:pt x="1171" y="9906"/>
                    <a:pt x="1447" y="10181"/>
                    <a:pt x="1452" y="10184"/>
                  </a:cubicBezTo>
                  <a:cubicBezTo>
                    <a:pt x="1603" y="10274"/>
                    <a:pt x="1696" y="10029"/>
                    <a:pt x="1800" y="10012"/>
                  </a:cubicBezTo>
                  <a:cubicBezTo>
                    <a:pt x="1854" y="10012"/>
                    <a:pt x="1899" y="10096"/>
                    <a:pt x="1959" y="10058"/>
                  </a:cubicBezTo>
                  <a:cubicBezTo>
                    <a:pt x="1947" y="10128"/>
                    <a:pt x="1993" y="10195"/>
                    <a:pt x="1984" y="10276"/>
                  </a:cubicBezTo>
                  <a:cubicBezTo>
                    <a:pt x="1984" y="10276"/>
                    <a:pt x="2022" y="10292"/>
                    <a:pt x="2025" y="10293"/>
                  </a:cubicBezTo>
                  <a:cubicBezTo>
                    <a:pt x="2030" y="10351"/>
                    <a:pt x="2017" y="10414"/>
                    <a:pt x="2045" y="10467"/>
                  </a:cubicBezTo>
                  <a:cubicBezTo>
                    <a:pt x="1964" y="10561"/>
                    <a:pt x="1951" y="10674"/>
                    <a:pt x="1927" y="10801"/>
                  </a:cubicBezTo>
                  <a:cubicBezTo>
                    <a:pt x="1848" y="10835"/>
                    <a:pt x="1834" y="11184"/>
                    <a:pt x="1763" y="11286"/>
                  </a:cubicBezTo>
                  <a:cubicBezTo>
                    <a:pt x="1769" y="11302"/>
                    <a:pt x="2052" y="12076"/>
                    <a:pt x="1847" y="12076"/>
                  </a:cubicBezTo>
                  <a:cubicBezTo>
                    <a:pt x="1847" y="12076"/>
                    <a:pt x="1847" y="12076"/>
                    <a:pt x="1847" y="12076"/>
                  </a:cubicBezTo>
                  <a:lnTo>
                    <a:pt x="1837" y="12090"/>
                  </a:lnTo>
                  <a:cubicBezTo>
                    <a:pt x="1850" y="12113"/>
                    <a:pt x="1854" y="12139"/>
                    <a:pt x="1849" y="12168"/>
                  </a:cubicBezTo>
                  <a:lnTo>
                    <a:pt x="1968" y="12175"/>
                  </a:lnTo>
                  <a:cubicBezTo>
                    <a:pt x="2045" y="12306"/>
                    <a:pt x="2361" y="12799"/>
                    <a:pt x="2334" y="12928"/>
                  </a:cubicBezTo>
                  <a:cubicBezTo>
                    <a:pt x="2299" y="13089"/>
                    <a:pt x="2510" y="13140"/>
                    <a:pt x="2556" y="13229"/>
                  </a:cubicBezTo>
                  <a:cubicBezTo>
                    <a:pt x="2628" y="13365"/>
                    <a:pt x="2637" y="13466"/>
                    <a:pt x="2665" y="13606"/>
                  </a:cubicBezTo>
                  <a:cubicBezTo>
                    <a:pt x="2622" y="13995"/>
                    <a:pt x="2974" y="14177"/>
                    <a:pt x="3079" y="14465"/>
                  </a:cubicBezTo>
                  <a:cubicBezTo>
                    <a:pt x="3147" y="14644"/>
                    <a:pt x="3352" y="14818"/>
                    <a:pt x="3369" y="15010"/>
                  </a:cubicBezTo>
                  <a:cubicBezTo>
                    <a:pt x="3389" y="15237"/>
                    <a:pt x="3410" y="15717"/>
                    <a:pt x="3527" y="15914"/>
                  </a:cubicBezTo>
                  <a:cubicBezTo>
                    <a:pt x="3685" y="16178"/>
                    <a:pt x="3909" y="15819"/>
                    <a:pt x="4050" y="15819"/>
                  </a:cubicBezTo>
                  <a:cubicBezTo>
                    <a:pt x="4318" y="15819"/>
                    <a:pt x="4521" y="15540"/>
                    <a:pt x="4746" y="15429"/>
                  </a:cubicBezTo>
                  <a:cubicBezTo>
                    <a:pt x="4904" y="15350"/>
                    <a:pt x="5142" y="15358"/>
                    <a:pt x="5113" y="15092"/>
                  </a:cubicBezTo>
                  <a:cubicBezTo>
                    <a:pt x="5108" y="15051"/>
                    <a:pt x="5191" y="15049"/>
                    <a:pt x="5224" y="15056"/>
                  </a:cubicBezTo>
                  <a:cubicBezTo>
                    <a:pt x="5227" y="15026"/>
                    <a:pt x="5232" y="14996"/>
                    <a:pt x="5238" y="14967"/>
                  </a:cubicBezTo>
                  <a:cubicBezTo>
                    <a:pt x="5244" y="14974"/>
                    <a:pt x="5256" y="14987"/>
                    <a:pt x="5262" y="14995"/>
                  </a:cubicBezTo>
                  <a:cubicBezTo>
                    <a:pt x="5385" y="14964"/>
                    <a:pt x="5690" y="14881"/>
                    <a:pt x="5666" y="14697"/>
                  </a:cubicBezTo>
                  <a:cubicBezTo>
                    <a:pt x="5680" y="14778"/>
                    <a:pt x="5943" y="14440"/>
                    <a:pt x="5924" y="14454"/>
                  </a:cubicBezTo>
                  <a:cubicBezTo>
                    <a:pt x="5959" y="14436"/>
                    <a:pt x="6024" y="14445"/>
                    <a:pt x="6061" y="14446"/>
                  </a:cubicBezTo>
                  <a:lnTo>
                    <a:pt x="6064" y="14398"/>
                  </a:lnTo>
                  <a:lnTo>
                    <a:pt x="6088" y="14378"/>
                  </a:lnTo>
                  <a:cubicBezTo>
                    <a:pt x="6071" y="14281"/>
                    <a:pt x="6052" y="14106"/>
                    <a:pt x="6092" y="14014"/>
                  </a:cubicBezTo>
                  <a:cubicBezTo>
                    <a:pt x="6217" y="14121"/>
                    <a:pt x="6399" y="13516"/>
                    <a:pt x="6416" y="13402"/>
                  </a:cubicBezTo>
                  <a:cubicBezTo>
                    <a:pt x="6337" y="13408"/>
                    <a:pt x="6330" y="13381"/>
                    <a:pt x="6268" y="13333"/>
                  </a:cubicBezTo>
                  <a:cubicBezTo>
                    <a:pt x="6116" y="13110"/>
                    <a:pt x="6087" y="13191"/>
                    <a:pt x="5900" y="13054"/>
                  </a:cubicBezTo>
                  <a:cubicBezTo>
                    <a:pt x="5695" y="12901"/>
                    <a:pt x="5769" y="12651"/>
                    <a:pt x="5663" y="12468"/>
                  </a:cubicBezTo>
                  <a:cubicBezTo>
                    <a:pt x="5681" y="12448"/>
                    <a:pt x="5685" y="12420"/>
                    <a:pt x="5677" y="12383"/>
                  </a:cubicBezTo>
                  <a:cubicBezTo>
                    <a:pt x="5773" y="12362"/>
                    <a:pt x="5783" y="12641"/>
                    <a:pt x="5830" y="12702"/>
                  </a:cubicBezTo>
                  <a:cubicBezTo>
                    <a:pt x="5907" y="12800"/>
                    <a:pt x="6096" y="12798"/>
                    <a:pt x="6204" y="12813"/>
                  </a:cubicBezTo>
                  <a:cubicBezTo>
                    <a:pt x="6343" y="12843"/>
                    <a:pt x="6560" y="12984"/>
                    <a:pt x="6684" y="12921"/>
                  </a:cubicBezTo>
                  <a:cubicBezTo>
                    <a:pt x="6904" y="12809"/>
                    <a:pt x="7142" y="12917"/>
                    <a:pt x="7377" y="12831"/>
                  </a:cubicBezTo>
                  <a:cubicBezTo>
                    <a:pt x="7381" y="12857"/>
                    <a:pt x="7392" y="12874"/>
                    <a:pt x="7409" y="12884"/>
                  </a:cubicBezTo>
                  <a:cubicBezTo>
                    <a:pt x="7402" y="12977"/>
                    <a:pt x="7445" y="12999"/>
                    <a:pt x="7507" y="12996"/>
                  </a:cubicBezTo>
                  <a:cubicBezTo>
                    <a:pt x="7525" y="13107"/>
                    <a:pt x="7595" y="13302"/>
                    <a:pt x="7708" y="13243"/>
                  </a:cubicBezTo>
                  <a:cubicBezTo>
                    <a:pt x="7799" y="13358"/>
                    <a:pt x="7948" y="13516"/>
                    <a:pt x="8082" y="13456"/>
                  </a:cubicBezTo>
                  <a:cubicBezTo>
                    <a:pt x="8040" y="13536"/>
                    <a:pt x="7899" y="13395"/>
                    <a:pt x="7863" y="13512"/>
                  </a:cubicBezTo>
                  <a:cubicBezTo>
                    <a:pt x="7838" y="13591"/>
                    <a:pt x="7985" y="13734"/>
                    <a:pt x="8024" y="13785"/>
                  </a:cubicBezTo>
                  <a:cubicBezTo>
                    <a:pt x="8174" y="13978"/>
                    <a:pt x="8328" y="14099"/>
                    <a:pt x="8506" y="13859"/>
                  </a:cubicBezTo>
                  <a:cubicBezTo>
                    <a:pt x="8506" y="13859"/>
                    <a:pt x="8511" y="13822"/>
                    <a:pt x="8511" y="13821"/>
                  </a:cubicBezTo>
                  <a:cubicBezTo>
                    <a:pt x="8597" y="14372"/>
                    <a:pt x="8658" y="15060"/>
                    <a:pt x="8944" y="15536"/>
                  </a:cubicBezTo>
                  <a:cubicBezTo>
                    <a:pt x="9051" y="15713"/>
                    <a:pt x="9457" y="17441"/>
                    <a:pt x="9713" y="17105"/>
                  </a:cubicBezTo>
                  <a:cubicBezTo>
                    <a:pt x="9784" y="17012"/>
                    <a:pt x="9781" y="16935"/>
                    <a:pt x="9870" y="16876"/>
                  </a:cubicBezTo>
                  <a:cubicBezTo>
                    <a:pt x="9961" y="16816"/>
                    <a:pt x="9845" y="16697"/>
                    <a:pt x="9968" y="16619"/>
                  </a:cubicBezTo>
                  <a:cubicBezTo>
                    <a:pt x="9997" y="16525"/>
                    <a:pt x="10045" y="16545"/>
                    <a:pt x="10043" y="16402"/>
                  </a:cubicBezTo>
                  <a:cubicBezTo>
                    <a:pt x="10042" y="16315"/>
                    <a:pt x="9996" y="16229"/>
                    <a:pt x="10027" y="16148"/>
                  </a:cubicBezTo>
                  <a:cubicBezTo>
                    <a:pt x="10149" y="15836"/>
                    <a:pt x="9994" y="15606"/>
                    <a:pt x="10014" y="15300"/>
                  </a:cubicBezTo>
                  <a:cubicBezTo>
                    <a:pt x="10017" y="15254"/>
                    <a:pt x="10218" y="15132"/>
                    <a:pt x="10207" y="15132"/>
                  </a:cubicBezTo>
                  <a:cubicBezTo>
                    <a:pt x="10321" y="15132"/>
                    <a:pt x="10494" y="14748"/>
                    <a:pt x="10602" y="14634"/>
                  </a:cubicBezTo>
                  <a:cubicBezTo>
                    <a:pt x="10691" y="14538"/>
                    <a:pt x="10737" y="14284"/>
                    <a:pt x="10862" y="14259"/>
                  </a:cubicBezTo>
                  <a:cubicBezTo>
                    <a:pt x="10992" y="14233"/>
                    <a:pt x="11028" y="14088"/>
                    <a:pt x="11120" y="13995"/>
                  </a:cubicBezTo>
                  <a:cubicBezTo>
                    <a:pt x="10889" y="13710"/>
                    <a:pt x="11322" y="13817"/>
                    <a:pt x="11401" y="13792"/>
                  </a:cubicBezTo>
                  <a:lnTo>
                    <a:pt x="11405" y="13809"/>
                  </a:lnTo>
                  <a:cubicBezTo>
                    <a:pt x="11513" y="13796"/>
                    <a:pt x="11840" y="13734"/>
                    <a:pt x="11758" y="13509"/>
                  </a:cubicBezTo>
                  <a:cubicBezTo>
                    <a:pt x="11915" y="13567"/>
                    <a:pt x="11804" y="13766"/>
                    <a:pt x="11804" y="13858"/>
                  </a:cubicBezTo>
                  <a:cubicBezTo>
                    <a:pt x="11855" y="13932"/>
                    <a:pt x="11916" y="14007"/>
                    <a:pt x="11963" y="14088"/>
                  </a:cubicBezTo>
                  <a:cubicBezTo>
                    <a:pt x="12025" y="14193"/>
                    <a:pt x="12122" y="14206"/>
                    <a:pt x="12170" y="14271"/>
                  </a:cubicBezTo>
                  <a:cubicBezTo>
                    <a:pt x="12116" y="14362"/>
                    <a:pt x="12121" y="14561"/>
                    <a:pt x="12259" y="14543"/>
                  </a:cubicBezTo>
                  <a:lnTo>
                    <a:pt x="12265" y="14517"/>
                  </a:lnTo>
                  <a:cubicBezTo>
                    <a:pt x="12405" y="14547"/>
                    <a:pt x="12309" y="15318"/>
                    <a:pt x="12423" y="15210"/>
                  </a:cubicBezTo>
                  <a:cubicBezTo>
                    <a:pt x="12494" y="15441"/>
                    <a:pt x="12802" y="15118"/>
                    <a:pt x="12844" y="14997"/>
                  </a:cubicBezTo>
                  <a:cubicBezTo>
                    <a:pt x="12856" y="15037"/>
                    <a:pt x="12878" y="15060"/>
                    <a:pt x="12911" y="15067"/>
                  </a:cubicBezTo>
                  <a:cubicBezTo>
                    <a:pt x="12902" y="15223"/>
                    <a:pt x="13012" y="15781"/>
                    <a:pt x="13143" y="15859"/>
                  </a:cubicBezTo>
                  <a:lnTo>
                    <a:pt x="13144" y="15854"/>
                  </a:lnTo>
                  <a:cubicBezTo>
                    <a:pt x="13197" y="16052"/>
                    <a:pt x="13142" y="16636"/>
                    <a:pt x="13250" y="16730"/>
                  </a:cubicBezTo>
                  <a:cubicBezTo>
                    <a:pt x="13233" y="16829"/>
                    <a:pt x="13157" y="17177"/>
                    <a:pt x="13261" y="17253"/>
                  </a:cubicBezTo>
                  <a:cubicBezTo>
                    <a:pt x="13268" y="17259"/>
                    <a:pt x="13275" y="17264"/>
                    <a:pt x="13282" y="17267"/>
                  </a:cubicBezTo>
                  <a:cubicBezTo>
                    <a:pt x="13318" y="17267"/>
                    <a:pt x="13328" y="17221"/>
                    <a:pt x="13335" y="17183"/>
                  </a:cubicBezTo>
                  <a:cubicBezTo>
                    <a:pt x="13489" y="17447"/>
                    <a:pt x="13664" y="17696"/>
                    <a:pt x="13664" y="18046"/>
                  </a:cubicBezTo>
                  <a:cubicBezTo>
                    <a:pt x="13665" y="18236"/>
                    <a:pt x="13986" y="18792"/>
                    <a:pt x="14143" y="18792"/>
                  </a:cubicBezTo>
                  <a:lnTo>
                    <a:pt x="14108" y="18792"/>
                  </a:lnTo>
                  <a:lnTo>
                    <a:pt x="14340" y="18993"/>
                  </a:lnTo>
                  <a:cubicBezTo>
                    <a:pt x="14381" y="18801"/>
                    <a:pt x="14438" y="18554"/>
                    <a:pt x="14266" y="18407"/>
                  </a:cubicBezTo>
                  <a:cubicBezTo>
                    <a:pt x="14222" y="18370"/>
                    <a:pt x="14205" y="18151"/>
                    <a:pt x="14226" y="18088"/>
                  </a:cubicBezTo>
                  <a:cubicBezTo>
                    <a:pt x="14290" y="17896"/>
                    <a:pt x="14071" y="17539"/>
                    <a:pt x="13928" y="17499"/>
                  </a:cubicBezTo>
                  <a:cubicBezTo>
                    <a:pt x="13881" y="17415"/>
                    <a:pt x="13661" y="17373"/>
                    <a:pt x="13645" y="17259"/>
                  </a:cubicBezTo>
                  <a:cubicBezTo>
                    <a:pt x="13745" y="17168"/>
                    <a:pt x="13574" y="16889"/>
                    <a:pt x="13559" y="16792"/>
                  </a:cubicBezTo>
                  <a:cubicBezTo>
                    <a:pt x="13529" y="16788"/>
                    <a:pt x="13501" y="16791"/>
                    <a:pt x="13472" y="16803"/>
                  </a:cubicBezTo>
                  <a:cubicBezTo>
                    <a:pt x="13429" y="16495"/>
                    <a:pt x="13632" y="16145"/>
                    <a:pt x="13549" y="15846"/>
                  </a:cubicBezTo>
                  <a:cubicBezTo>
                    <a:pt x="13573" y="15845"/>
                    <a:pt x="13595" y="15843"/>
                    <a:pt x="13619" y="15840"/>
                  </a:cubicBezTo>
                  <a:cubicBezTo>
                    <a:pt x="13609" y="16099"/>
                    <a:pt x="13684" y="15951"/>
                    <a:pt x="13779" y="16047"/>
                  </a:cubicBezTo>
                  <a:cubicBezTo>
                    <a:pt x="13864" y="16023"/>
                    <a:pt x="13870" y="16267"/>
                    <a:pt x="13976" y="16189"/>
                  </a:cubicBezTo>
                  <a:cubicBezTo>
                    <a:pt x="14020" y="16272"/>
                    <a:pt x="14042" y="16563"/>
                    <a:pt x="14148" y="16421"/>
                  </a:cubicBezTo>
                  <a:cubicBezTo>
                    <a:pt x="14160" y="16430"/>
                    <a:pt x="14169" y="16479"/>
                    <a:pt x="14172" y="16497"/>
                  </a:cubicBezTo>
                  <a:cubicBezTo>
                    <a:pt x="14248" y="16535"/>
                    <a:pt x="14324" y="16665"/>
                    <a:pt x="14393" y="16675"/>
                  </a:cubicBezTo>
                  <a:cubicBezTo>
                    <a:pt x="14349" y="16802"/>
                    <a:pt x="14378" y="16936"/>
                    <a:pt x="14328" y="17065"/>
                  </a:cubicBezTo>
                  <a:cubicBezTo>
                    <a:pt x="14423" y="17103"/>
                    <a:pt x="14649" y="16942"/>
                    <a:pt x="14681" y="16817"/>
                  </a:cubicBezTo>
                  <a:cubicBezTo>
                    <a:pt x="14747" y="16823"/>
                    <a:pt x="14771" y="16679"/>
                    <a:pt x="14777" y="16616"/>
                  </a:cubicBezTo>
                  <a:lnTo>
                    <a:pt x="14795" y="16636"/>
                  </a:lnTo>
                  <a:cubicBezTo>
                    <a:pt x="14920" y="16540"/>
                    <a:pt x="15138" y="16456"/>
                    <a:pt x="15162" y="16247"/>
                  </a:cubicBezTo>
                  <a:cubicBezTo>
                    <a:pt x="15186" y="16037"/>
                    <a:pt x="15149" y="15872"/>
                    <a:pt x="15136" y="15668"/>
                  </a:cubicBezTo>
                  <a:cubicBezTo>
                    <a:pt x="15108" y="15228"/>
                    <a:pt x="14762" y="15014"/>
                    <a:pt x="14564" y="14711"/>
                  </a:cubicBezTo>
                  <a:cubicBezTo>
                    <a:pt x="14528" y="14587"/>
                    <a:pt x="14270" y="14343"/>
                    <a:pt x="14428" y="14189"/>
                  </a:cubicBezTo>
                  <a:cubicBezTo>
                    <a:pt x="14501" y="14117"/>
                    <a:pt x="14517" y="14012"/>
                    <a:pt x="14591" y="13938"/>
                  </a:cubicBezTo>
                  <a:cubicBezTo>
                    <a:pt x="14638" y="13892"/>
                    <a:pt x="14715" y="13816"/>
                    <a:pt x="14743" y="13760"/>
                  </a:cubicBezTo>
                  <a:cubicBezTo>
                    <a:pt x="14780" y="13785"/>
                    <a:pt x="14880" y="13924"/>
                    <a:pt x="14917" y="13797"/>
                  </a:cubicBezTo>
                  <a:cubicBezTo>
                    <a:pt x="14919" y="13798"/>
                    <a:pt x="14921" y="13800"/>
                    <a:pt x="14924" y="13802"/>
                  </a:cubicBezTo>
                  <a:cubicBezTo>
                    <a:pt x="14874" y="13903"/>
                    <a:pt x="14944" y="14050"/>
                    <a:pt x="15003" y="14121"/>
                  </a:cubicBezTo>
                  <a:cubicBezTo>
                    <a:pt x="14696" y="14139"/>
                    <a:pt x="14934" y="14721"/>
                    <a:pt x="15063" y="14532"/>
                  </a:cubicBezTo>
                  <a:cubicBezTo>
                    <a:pt x="15168" y="14522"/>
                    <a:pt x="15172" y="14273"/>
                    <a:pt x="15207" y="14188"/>
                  </a:cubicBezTo>
                  <a:cubicBezTo>
                    <a:pt x="15207" y="14093"/>
                    <a:pt x="15157" y="14104"/>
                    <a:pt x="15102" y="14115"/>
                  </a:cubicBezTo>
                  <a:cubicBezTo>
                    <a:pt x="15199" y="14030"/>
                    <a:pt x="15118" y="14016"/>
                    <a:pt x="15104" y="13913"/>
                  </a:cubicBezTo>
                  <a:cubicBezTo>
                    <a:pt x="15092" y="13820"/>
                    <a:pt x="15241" y="13850"/>
                    <a:pt x="15282" y="13822"/>
                  </a:cubicBezTo>
                  <a:cubicBezTo>
                    <a:pt x="15359" y="13767"/>
                    <a:pt x="15439" y="13745"/>
                    <a:pt x="15523" y="13688"/>
                  </a:cubicBezTo>
                  <a:cubicBezTo>
                    <a:pt x="15526" y="13681"/>
                    <a:pt x="15528" y="13675"/>
                    <a:pt x="15529" y="13668"/>
                  </a:cubicBezTo>
                  <a:cubicBezTo>
                    <a:pt x="15564" y="13634"/>
                    <a:pt x="15623" y="13651"/>
                    <a:pt x="15631" y="13574"/>
                  </a:cubicBezTo>
                  <a:cubicBezTo>
                    <a:pt x="15690" y="13627"/>
                    <a:pt x="16074" y="13471"/>
                    <a:pt x="16095" y="13390"/>
                  </a:cubicBezTo>
                  <a:cubicBezTo>
                    <a:pt x="16114" y="13308"/>
                    <a:pt x="16263" y="13203"/>
                    <a:pt x="16314" y="13153"/>
                  </a:cubicBezTo>
                  <a:cubicBezTo>
                    <a:pt x="16369" y="13097"/>
                    <a:pt x="16451" y="12820"/>
                    <a:pt x="16493" y="12794"/>
                  </a:cubicBezTo>
                  <a:lnTo>
                    <a:pt x="16510" y="12781"/>
                  </a:lnTo>
                  <a:cubicBezTo>
                    <a:pt x="16523" y="12573"/>
                    <a:pt x="16584" y="12331"/>
                    <a:pt x="16643" y="12135"/>
                  </a:cubicBezTo>
                  <a:cubicBezTo>
                    <a:pt x="16777" y="12226"/>
                    <a:pt x="16741" y="11976"/>
                    <a:pt x="16718" y="11897"/>
                  </a:cubicBezTo>
                  <a:lnTo>
                    <a:pt x="16759" y="11906"/>
                  </a:lnTo>
                  <a:cubicBezTo>
                    <a:pt x="16726" y="11747"/>
                    <a:pt x="16728" y="11491"/>
                    <a:pt x="16531" y="11506"/>
                  </a:cubicBezTo>
                  <a:cubicBezTo>
                    <a:pt x="16589" y="11423"/>
                    <a:pt x="16734" y="11436"/>
                    <a:pt x="16572" y="11272"/>
                  </a:cubicBezTo>
                  <a:lnTo>
                    <a:pt x="16584" y="11278"/>
                  </a:lnTo>
                  <a:cubicBezTo>
                    <a:pt x="16598" y="11049"/>
                    <a:pt x="16383" y="11061"/>
                    <a:pt x="16346" y="10916"/>
                  </a:cubicBezTo>
                  <a:cubicBezTo>
                    <a:pt x="16216" y="10747"/>
                    <a:pt x="16131" y="10449"/>
                    <a:pt x="15922" y="10393"/>
                  </a:cubicBezTo>
                  <a:cubicBezTo>
                    <a:pt x="15951" y="10281"/>
                    <a:pt x="15996" y="10050"/>
                    <a:pt x="16094" y="10009"/>
                  </a:cubicBezTo>
                  <a:cubicBezTo>
                    <a:pt x="16162" y="9981"/>
                    <a:pt x="16172" y="9976"/>
                    <a:pt x="16241" y="9976"/>
                  </a:cubicBezTo>
                  <a:cubicBezTo>
                    <a:pt x="16389" y="9976"/>
                    <a:pt x="16257" y="9717"/>
                    <a:pt x="16138" y="9717"/>
                  </a:cubicBezTo>
                  <a:cubicBezTo>
                    <a:pt x="16041" y="9717"/>
                    <a:pt x="15947" y="9596"/>
                    <a:pt x="15855" y="9645"/>
                  </a:cubicBezTo>
                  <a:cubicBezTo>
                    <a:pt x="15815" y="9666"/>
                    <a:pt x="15657" y="9959"/>
                    <a:pt x="15665" y="9700"/>
                  </a:cubicBezTo>
                  <a:cubicBezTo>
                    <a:pt x="15671" y="9442"/>
                    <a:pt x="15348" y="9696"/>
                    <a:pt x="15343" y="9394"/>
                  </a:cubicBezTo>
                  <a:cubicBezTo>
                    <a:pt x="15385" y="9432"/>
                    <a:pt x="15449" y="9421"/>
                    <a:pt x="15498" y="9408"/>
                  </a:cubicBezTo>
                  <a:cubicBezTo>
                    <a:pt x="15515" y="9403"/>
                    <a:pt x="15696" y="9022"/>
                    <a:pt x="15716" y="8978"/>
                  </a:cubicBezTo>
                  <a:cubicBezTo>
                    <a:pt x="15802" y="8780"/>
                    <a:pt x="15869" y="9340"/>
                    <a:pt x="15873" y="9343"/>
                  </a:cubicBezTo>
                  <a:cubicBezTo>
                    <a:pt x="15724" y="9412"/>
                    <a:pt x="15962" y="9649"/>
                    <a:pt x="16042" y="9398"/>
                  </a:cubicBezTo>
                  <a:cubicBezTo>
                    <a:pt x="16080" y="9281"/>
                    <a:pt x="16134" y="9226"/>
                    <a:pt x="16255" y="9232"/>
                  </a:cubicBezTo>
                  <a:cubicBezTo>
                    <a:pt x="16563" y="9232"/>
                    <a:pt x="16381" y="9707"/>
                    <a:pt x="16600" y="9725"/>
                  </a:cubicBezTo>
                  <a:cubicBezTo>
                    <a:pt x="16602" y="9756"/>
                    <a:pt x="16619" y="9789"/>
                    <a:pt x="16637" y="9811"/>
                  </a:cubicBezTo>
                  <a:cubicBezTo>
                    <a:pt x="16663" y="9798"/>
                    <a:pt x="16698" y="9771"/>
                    <a:pt x="16709" y="9740"/>
                  </a:cubicBezTo>
                  <a:cubicBezTo>
                    <a:pt x="16725" y="9749"/>
                    <a:pt x="16741" y="9758"/>
                    <a:pt x="16757" y="9767"/>
                  </a:cubicBezTo>
                  <a:cubicBezTo>
                    <a:pt x="16769" y="9767"/>
                    <a:pt x="16778" y="9762"/>
                    <a:pt x="16785" y="9756"/>
                  </a:cubicBezTo>
                  <a:cubicBezTo>
                    <a:pt x="16797" y="9780"/>
                    <a:pt x="16820" y="9802"/>
                    <a:pt x="16840" y="9817"/>
                  </a:cubicBezTo>
                  <a:cubicBezTo>
                    <a:pt x="16852" y="9804"/>
                    <a:pt x="16864" y="9788"/>
                    <a:pt x="16873" y="9771"/>
                  </a:cubicBezTo>
                  <a:cubicBezTo>
                    <a:pt x="16891" y="9805"/>
                    <a:pt x="16902" y="9828"/>
                    <a:pt x="16908" y="9843"/>
                  </a:cubicBezTo>
                  <a:cubicBezTo>
                    <a:pt x="16847" y="9895"/>
                    <a:pt x="17004" y="10307"/>
                    <a:pt x="17021" y="10410"/>
                  </a:cubicBezTo>
                  <a:cubicBezTo>
                    <a:pt x="17070" y="10691"/>
                    <a:pt x="17304" y="10518"/>
                    <a:pt x="17449" y="10518"/>
                  </a:cubicBezTo>
                  <a:cubicBezTo>
                    <a:pt x="17808" y="10215"/>
                    <a:pt x="17261" y="9613"/>
                    <a:pt x="17080" y="9402"/>
                  </a:cubicBezTo>
                  <a:lnTo>
                    <a:pt x="17048" y="9438"/>
                  </a:lnTo>
                  <a:cubicBezTo>
                    <a:pt x="16837" y="9231"/>
                    <a:pt x="16887" y="9348"/>
                    <a:pt x="17005" y="9091"/>
                  </a:cubicBezTo>
                  <a:cubicBezTo>
                    <a:pt x="17099" y="8895"/>
                    <a:pt x="16986" y="8839"/>
                    <a:pt x="17044" y="8633"/>
                  </a:cubicBezTo>
                  <a:cubicBezTo>
                    <a:pt x="17065" y="8626"/>
                    <a:pt x="17115" y="8634"/>
                    <a:pt x="17137" y="8636"/>
                  </a:cubicBezTo>
                  <a:cubicBezTo>
                    <a:pt x="17110" y="8586"/>
                    <a:pt x="17077" y="8532"/>
                    <a:pt x="17040" y="8493"/>
                  </a:cubicBezTo>
                  <a:cubicBezTo>
                    <a:pt x="17041" y="8492"/>
                    <a:pt x="17041" y="8490"/>
                    <a:pt x="17042" y="8488"/>
                  </a:cubicBezTo>
                  <a:cubicBezTo>
                    <a:pt x="17064" y="8487"/>
                    <a:pt x="17086" y="8479"/>
                    <a:pt x="17106" y="8468"/>
                  </a:cubicBezTo>
                  <a:cubicBezTo>
                    <a:pt x="17136" y="8432"/>
                    <a:pt x="17150" y="8393"/>
                    <a:pt x="17159" y="8342"/>
                  </a:cubicBezTo>
                  <a:cubicBezTo>
                    <a:pt x="17315" y="8418"/>
                    <a:pt x="17705" y="8619"/>
                    <a:pt x="17671" y="8117"/>
                  </a:cubicBezTo>
                  <a:cubicBezTo>
                    <a:pt x="17658" y="7925"/>
                    <a:pt x="17808" y="7735"/>
                    <a:pt x="17792" y="7535"/>
                  </a:cubicBezTo>
                  <a:cubicBezTo>
                    <a:pt x="17781" y="7389"/>
                    <a:pt x="17861" y="7091"/>
                    <a:pt x="17823" y="6968"/>
                  </a:cubicBezTo>
                  <a:cubicBezTo>
                    <a:pt x="17754" y="6743"/>
                    <a:pt x="17595" y="6575"/>
                    <a:pt x="17533" y="6355"/>
                  </a:cubicBezTo>
                  <a:cubicBezTo>
                    <a:pt x="17482" y="6176"/>
                    <a:pt x="17477" y="6076"/>
                    <a:pt x="17371" y="5930"/>
                  </a:cubicBezTo>
                  <a:cubicBezTo>
                    <a:pt x="17206" y="5696"/>
                    <a:pt x="16964" y="5566"/>
                    <a:pt x="16701" y="5550"/>
                  </a:cubicBezTo>
                  <a:lnTo>
                    <a:pt x="16702" y="5599"/>
                  </a:lnTo>
                  <a:lnTo>
                    <a:pt x="16682" y="5620"/>
                  </a:lnTo>
                  <a:cubicBezTo>
                    <a:pt x="16715" y="5661"/>
                    <a:pt x="16696" y="5689"/>
                    <a:pt x="16705" y="5735"/>
                  </a:cubicBezTo>
                  <a:cubicBezTo>
                    <a:pt x="16705" y="5735"/>
                    <a:pt x="16701" y="5738"/>
                    <a:pt x="16686" y="5738"/>
                  </a:cubicBezTo>
                  <a:cubicBezTo>
                    <a:pt x="16699" y="5604"/>
                    <a:pt x="16597" y="5649"/>
                    <a:pt x="16543" y="5672"/>
                  </a:cubicBezTo>
                  <a:cubicBezTo>
                    <a:pt x="16464" y="5655"/>
                    <a:pt x="16474" y="5478"/>
                    <a:pt x="16362" y="5478"/>
                  </a:cubicBezTo>
                  <a:cubicBezTo>
                    <a:pt x="16292" y="5478"/>
                    <a:pt x="16248" y="5504"/>
                    <a:pt x="16175" y="5453"/>
                  </a:cubicBezTo>
                  <a:cubicBezTo>
                    <a:pt x="16188" y="5307"/>
                    <a:pt x="16331" y="5234"/>
                    <a:pt x="16320" y="5059"/>
                  </a:cubicBezTo>
                  <a:cubicBezTo>
                    <a:pt x="16316" y="4984"/>
                    <a:pt x="16399" y="4871"/>
                    <a:pt x="16438" y="4830"/>
                  </a:cubicBezTo>
                  <a:cubicBezTo>
                    <a:pt x="16438" y="4780"/>
                    <a:pt x="16419" y="4738"/>
                    <a:pt x="16403" y="4694"/>
                  </a:cubicBezTo>
                  <a:cubicBezTo>
                    <a:pt x="16485" y="4410"/>
                    <a:pt x="16622" y="4513"/>
                    <a:pt x="16822" y="4502"/>
                  </a:cubicBezTo>
                  <a:cubicBezTo>
                    <a:pt x="17017" y="4491"/>
                    <a:pt x="17229" y="4512"/>
                    <a:pt x="17432" y="4486"/>
                  </a:cubicBezTo>
                  <a:cubicBezTo>
                    <a:pt x="17432" y="4486"/>
                    <a:pt x="17380" y="4399"/>
                    <a:pt x="17380" y="4399"/>
                  </a:cubicBezTo>
                  <a:cubicBezTo>
                    <a:pt x="17472" y="4395"/>
                    <a:pt x="17591" y="4417"/>
                    <a:pt x="17675" y="4457"/>
                  </a:cubicBezTo>
                  <a:lnTo>
                    <a:pt x="17587" y="4479"/>
                  </a:lnTo>
                  <a:cubicBezTo>
                    <a:pt x="17820" y="4694"/>
                    <a:pt x="18012" y="4482"/>
                    <a:pt x="18255" y="4567"/>
                  </a:cubicBezTo>
                  <a:lnTo>
                    <a:pt x="18310" y="4498"/>
                  </a:lnTo>
                  <a:cubicBezTo>
                    <a:pt x="18234" y="4374"/>
                    <a:pt x="18125" y="4427"/>
                    <a:pt x="18045" y="4339"/>
                  </a:cubicBezTo>
                  <a:cubicBezTo>
                    <a:pt x="18017" y="4297"/>
                    <a:pt x="18066" y="4003"/>
                    <a:pt x="18073" y="3947"/>
                  </a:cubicBezTo>
                  <a:cubicBezTo>
                    <a:pt x="18187" y="3913"/>
                    <a:pt x="18309" y="3913"/>
                    <a:pt x="18421" y="3949"/>
                  </a:cubicBezTo>
                  <a:cubicBezTo>
                    <a:pt x="18458" y="3949"/>
                    <a:pt x="18515" y="4111"/>
                    <a:pt x="18527" y="4157"/>
                  </a:cubicBezTo>
                  <a:cubicBezTo>
                    <a:pt x="18550" y="4152"/>
                    <a:pt x="18576" y="4143"/>
                    <a:pt x="18595" y="4129"/>
                  </a:cubicBezTo>
                  <a:cubicBezTo>
                    <a:pt x="18617" y="4170"/>
                    <a:pt x="18639" y="4210"/>
                    <a:pt x="18664" y="4248"/>
                  </a:cubicBezTo>
                  <a:cubicBezTo>
                    <a:pt x="18693" y="4222"/>
                    <a:pt x="18724" y="4201"/>
                    <a:pt x="18757" y="4186"/>
                  </a:cubicBezTo>
                  <a:cubicBezTo>
                    <a:pt x="18758" y="4038"/>
                    <a:pt x="18825" y="3956"/>
                    <a:pt x="18932" y="4040"/>
                  </a:cubicBezTo>
                  <a:cubicBezTo>
                    <a:pt x="18932" y="4003"/>
                    <a:pt x="18933" y="3962"/>
                    <a:pt x="18927" y="3925"/>
                  </a:cubicBezTo>
                  <a:cubicBezTo>
                    <a:pt x="18949" y="3962"/>
                    <a:pt x="18974" y="4040"/>
                    <a:pt x="19016" y="4044"/>
                  </a:cubicBezTo>
                  <a:cubicBezTo>
                    <a:pt x="19020" y="4065"/>
                    <a:pt x="19027" y="4085"/>
                    <a:pt x="19036" y="4104"/>
                  </a:cubicBezTo>
                  <a:cubicBezTo>
                    <a:pt x="18991" y="4134"/>
                    <a:pt x="18948" y="4163"/>
                    <a:pt x="18913" y="4209"/>
                  </a:cubicBezTo>
                  <a:lnTo>
                    <a:pt x="18933" y="4227"/>
                  </a:lnTo>
                  <a:lnTo>
                    <a:pt x="18922" y="4242"/>
                  </a:lnTo>
                  <a:cubicBezTo>
                    <a:pt x="18933" y="4251"/>
                    <a:pt x="18941" y="4262"/>
                    <a:pt x="18947" y="4276"/>
                  </a:cubicBezTo>
                  <a:cubicBezTo>
                    <a:pt x="18922" y="4461"/>
                    <a:pt x="18945" y="4782"/>
                    <a:pt x="18746" y="4754"/>
                  </a:cubicBezTo>
                  <a:cubicBezTo>
                    <a:pt x="18747" y="4788"/>
                    <a:pt x="18744" y="4821"/>
                    <a:pt x="18739" y="4854"/>
                  </a:cubicBezTo>
                  <a:cubicBezTo>
                    <a:pt x="18836" y="5008"/>
                    <a:pt x="18864" y="5224"/>
                    <a:pt x="18983" y="5396"/>
                  </a:cubicBezTo>
                  <a:cubicBezTo>
                    <a:pt x="19126" y="5602"/>
                    <a:pt x="19308" y="5753"/>
                    <a:pt x="19457" y="5949"/>
                  </a:cubicBezTo>
                  <a:cubicBezTo>
                    <a:pt x="19532" y="6048"/>
                    <a:pt x="19836" y="6469"/>
                    <a:pt x="19960" y="6469"/>
                  </a:cubicBezTo>
                  <a:cubicBezTo>
                    <a:pt x="20212" y="6469"/>
                    <a:pt x="19956" y="6018"/>
                    <a:pt x="19950" y="5979"/>
                  </a:cubicBezTo>
                  <a:cubicBezTo>
                    <a:pt x="19977" y="5936"/>
                    <a:pt x="20168" y="5982"/>
                    <a:pt x="20211" y="5985"/>
                  </a:cubicBezTo>
                  <a:cubicBezTo>
                    <a:pt x="20174" y="5942"/>
                    <a:pt x="19926" y="5707"/>
                    <a:pt x="19968" y="5649"/>
                  </a:cubicBezTo>
                  <a:cubicBezTo>
                    <a:pt x="19982" y="5630"/>
                    <a:pt x="20101" y="5654"/>
                    <a:pt x="20126" y="5664"/>
                  </a:cubicBezTo>
                  <a:cubicBezTo>
                    <a:pt x="20192" y="5412"/>
                    <a:pt x="19863" y="5420"/>
                    <a:pt x="19903" y="5247"/>
                  </a:cubicBezTo>
                  <a:cubicBezTo>
                    <a:pt x="19934" y="5260"/>
                    <a:pt x="19968" y="5294"/>
                    <a:pt x="19997" y="5315"/>
                  </a:cubicBezTo>
                  <a:cubicBezTo>
                    <a:pt x="20147" y="5117"/>
                    <a:pt x="19645" y="4785"/>
                    <a:pt x="19523" y="4756"/>
                  </a:cubicBezTo>
                  <a:cubicBezTo>
                    <a:pt x="19467" y="4748"/>
                    <a:pt x="19432" y="4643"/>
                    <a:pt x="19443" y="4586"/>
                  </a:cubicBezTo>
                  <a:cubicBezTo>
                    <a:pt x="19470" y="4445"/>
                    <a:pt x="19324" y="4420"/>
                    <a:pt x="19334" y="4366"/>
                  </a:cubicBezTo>
                  <a:cubicBezTo>
                    <a:pt x="19351" y="4272"/>
                    <a:pt x="19470" y="4429"/>
                    <a:pt x="19504" y="4429"/>
                  </a:cubicBezTo>
                  <a:cubicBezTo>
                    <a:pt x="19583" y="4429"/>
                    <a:pt x="19522" y="4292"/>
                    <a:pt x="19560" y="4279"/>
                  </a:cubicBezTo>
                  <a:cubicBezTo>
                    <a:pt x="19779" y="4468"/>
                    <a:pt x="19644" y="4227"/>
                    <a:pt x="19830" y="4227"/>
                  </a:cubicBezTo>
                  <a:cubicBezTo>
                    <a:pt x="19974" y="4180"/>
                    <a:pt x="20153" y="4358"/>
                    <a:pt x="20275" y="4424"/>
                  </a:cubicBezTo>
                  <a:cubicBezTo>
                    <a:pt x="20286" y="4362"/>
                    <a:pt x="20280" y="4286"/>
                    <a:pt x="20244" y="4238"/>
                  </a:cubicBezTo>
                  <a:cubicBezTo>
                    <a:pt x="20487" y="4009"/>
                    <a:pt x="20524" y="3674"/>
                    <a:pt x="20914" y="3862"/>
                  </a:cubicBezTo>
                  <a:cubicBezTo>
                    <a:pt x="20928" y="3840"/>
                    <a:pt x="20946" y="3835"/>
                    <a:pt x="20968" y="3843"/>
                  </a:cubicBezTo>
                  <a:cubicBezTo>
                    <a:pt x="20980" y="3602"/>
                    <a:pt x="20494" y="3359"/>
                    <a:pt x="20326" y="3322"/>
                  </a:cubicBezTo>
                  <a:cubicBezTo>
                    <a:pt x="20400" y="3299"/>
                    <a:pt x="20509" y="3221"/>
                    <a:pt x="20442" y="3106"/>
                  </a:cubicBezTo>
                  <a:cubicBezTo>
                    <a:pt x="20615" y="3209"/>
                    <a:pt x="20796" y="3130"/>
                    <a:pt x="20975" y="3259"/>
                  </a:cubicBezTo>
                  <a:cubicBezTo>
                    <a:pt x="21042" y="3307"/>
                    <a:pt x="21600" y="3507"/>
                    <a:pt x="21591" y="3334"/>
                  </a:cubicBezTo>
                  <a:cubicBezTo>
                    <a:pt x="21518" y="3261"/>
                    <a:pt x="21537" y="3195"/>
                    <a:pt x="21482" y="3136"/>
                  </a:cubicBezTo>
                  <a:close/>
                  <a:moveTo>
                    <a:pt x="16994" y="18909"/>
                  </a:moveTo>
                  <a:cubicBezTo>
                    <a:pt x="16992" y="18916"/>
                    <a:pt x="16986" y="18936"/>
                    <a:pt x="16994" y="18908"/>
                  </a:cubicBezTo>
                  <a:cubicBezTo>
                    <a:pt x="16995" y="18905"/>
                    <a:pt x="16995" y="18906"/>
                    <a:pt x="16994" y="18908"/>
                  </a:cubicBezTo>
                  <a:cubicBezTo>
                    <a:pt x="17025" y="18802"/>
                    <a:pt x="16849" y="18703"/>
                    <a:pt x="16797" y="18645"/>
                  </a:cubicBezTo>
                  <a:cubicBezTo>
                    <a:pt x="16910" y="18509"/>
                    <a:pt x="16724" y="18432"/>
                    <a:pt x="16738" y="18304"/>
                  </a:cubicBezTo>
                  <a:lnTo>
                    <a:pt x="16754" y="18340"/>
                  </a:lnTo>
                  <a:lnTo>
                    <a:pt x="16768" y="18257"/>
                  </a:lnTo>
                  <a:lnTo>
                    <a:pt x="16776" y="18259"/>
                  </a:lnTo>
                  <a:cubicBezTo>
                    <a:pt x="16763" y="18110"/>
                    <a:pt x="16888" y="18117"/>
                    <a:pt x="16947" y="18016"/>
                  </a:cubicBezTo>
                  <a:cubicBezTo>
                    <a:pt x="16932" y="18006"/>
                    <a:pt x="16894" y="17954"/>
                    <a:pt x="16878" y="17954"/>
                  </a:cubicBezTo>
                  <a:cubicBezTo>
                    <a:pt x="17187" y="17954"/>
                    <a:pt x="16910" y="17614"/>
                    <a:pt x="16748" y="17594"/>
                  </a:cubicBezTo>
                  <a:cubicBezTo>
                    <a:pt x="16760" y="17529"/>
                    <a:pt x="16681" y="17426"/>
                    <a:pt x="16659" y="17362"/>
                  </a:cubicBezTo>
                  <a:cubicBezTo>
                    <a:pt x="16473" y="17255"/>
                    <a:pt x="16458" y="17581"/>
                    <a:pt x="16392" y="17697"/>
                  </a:cubicBezTo>
                  <a:lnTo>
                    <a:pt x="16408" y="17712"/>
                  </a:lnTo>
                  <a:cubicBezTo>
                    <a:pt x="16350" y="17704"/>
                    <a:pt x="16222" y="17768"/>
                    <a:pt x="16295" y="17866"/>
                  </a:cubicBezTo>
                  <a:cubicBezTo>
                    <a:pt x="16216" y="17940"/>
                    <a:pt x="16061" y="17932"/>
                    <a:pt x="16023" y="18049"/>
                  </a:cubicBezTo>
                  <a:cubicBezTo>
                    <a:pt x="15957" y="18251"/>
                    <a:pt x="15876" y="18304"/>
                    <a:pt x="15732" y="18363"/>
                  </a:cubicBezTo>
                  <a:cubicBezTo>
                    <a:pt x="15609" y="18415"/>
                    <a:pt x="15571" y="18696"/>
                    <a:pt x="15535" y="18708"/>
                  </a:cubicBezTo>
                  <a:cubicBezTo>
                    <a:pt x="15508" y="18708"/>
                    <a:pt x="15366" y="18659"/>
                    <a:pt x="15367" y="18626"/>
                  </a:cubicBezTo>
                  <a:lnTo>
                    <a:pt x="15369" y="18534"/>
                  </a:lnTo>
                  <a:lnTo>
                    <a:pt x="15311" y="18575"/>
                  </a:lnTo>
                  <a:lnTo>
                    <a:pt x="15306" y="18562"/>
                  </a:lnTo>
                  <a:cubicBezTo>
                    <a:pt x="15117" y="18677"/>
                    <a:pt x="15108" y="18934"/>
                    <a:pt x="15200" y="19136"/>
                  </a:cubicBezTo>
                  <a:cubicBezTo>
                    <a:pt x="15161" y="19181"/>
                    <a:pt x="15164" y="19258"/>
                    <a:pt x="15203" y="19303"/>
                  </a:cubicBezTo>
                  <a:cubicBezTo>
                    <a:pt x="15195" y="19335"/>
                    <a:pt x="15210" y="19374"/>
                    <a:pt x="15235" y="19385"/>
                  </a:cubicBezTo>
                  <a:cubicBezTo>
                    <a:pt x="15225" y="19424"/>
                    <a:pt x="15232" y="19455"/>
                    <a:pt x="15254" y="19479"/>
                  </a:cubicBezTo>
                  <a:cubicBezTo>
                    <a:pt x="15285" y="19481"/>
                    <a:pt x="15311" y="19464"/>
                    <a:pt x="15340" y="19452"/>
                  </a:cubicBezTo>
                  <a:cubicBezTo>
                    <a:pt x="15350" y="19468"/>
                    <a:pt x="15353" y="19488"/>
                    <a:pt x="15347" y="19511"/>
                  </a:cubicBezTo>
                  <a:cubicBezTo>
                    <a:pt x="15325" y="19540"/>
                    <a:pt x="15350" y="19890"/>
                    <a:pt x="15399" y="19920"/>
                  </a:cubicBezTo>
                  <a:cubicBezTo>
                    <a:pt x="15473" y="19966"/>
                    <a:pt x="15568" y="19928"/>
                    <a:pt x="15643" y="19918"/>
                  </a:cubicBezTo>
                  <a:cubicBezTo>
                    <a:pt x="15630" y="20115"/>
                    <a:pt x="15842" y="20079"/>
                    <a:pt x="15913" y="19951"/>
                  </a:cubicBezTo>
                  <a:cubicBezTo>
                    <a:pt x="15943" y="20003"/>
                    <a:pt x="16038" y="20088"/>
                    <a:pt x="16085" y="20029"/>
                  </a:cubicBezTo>
                  <a:cubicBezTo>
                    <a:pt x="16181" y="20173"/>
                    <a:pt x="16201" y="20238"/>
                    <a:pt x="16389" y="20115"/>
                  </a:cubicBezTo>
                  <a:cubicBezTo>
                    <a:pt x="16410" y="20270"/>
                    <a:pt x="16541" y="20049"/>
                    <a:pt x="16499" y="19901"/>
                  </a:cubicBezTo>
                  <a:cubicBezTo>
                    <a:pt x="16526" y="19881"/>
                    <a:pt x="16539" y="19851"/>
                    <a:pt x="16538" y="19809"/>
                  </a:cubicBezTo>
                  <a:lnTo>
                    <a:pt x="16562" y="19798"/>
                  </a:lnTo>
                  <a:cubicBezTo>
                    <a:pt x="16568" y="19733"/>
                    <a:pt x="16573" y="19601"/>
                    <a:pt x="16539" y="19554"/>
                  </a:cubicBezTo>
                  <a:cubicBezTo>
                    <a:pt x="16562" y="19523"/>
                    <a:pt x="16574" y="19505"/>
                    <a:pt x="16597" y="19520"/>
                  </a:cubicBezTo>
                  <a:cubicBezTo>
                    <a:pt x="16644" y="19442"/>
                    <a:pt x="16806" y="19309"/>
                    <a:pt x="16741" y="19205"/>
                  </a:cubicBezTo>
                  <a:cubicBezTo>
                    <a:pt x="16704" y="19144"/>
                    <a:pt x="16767" y="18984"/>
                    <a:pt x="16806" y="18955"/>
                  </a:cubicBezTo>
                  <a:cubicBezTo>
                    <a:pt x="16858" y="18955"/>
                    <a:pt x="16966" y="19000"/>
                    <a:pt x="16994" y="18909"/>
                  </a:cubicBezTo>
                  <a:close/>
                  <a:moveTo>
                    <a:pt x="17082" y="15769"/>
                  </a:moveTo>
                  <a:cubicBezTo>
                    <a:pt x="17065" y="15769"/>
                    <a:pt x="17051" y="15769"/>
                    <a:pt x="17082" y="15769"/>
                  </a:cubicBezTo>
                  <a:cubicBezTo>
                    <a:pt x="17137" y="15769"/>
                    <a:pt x="17106" y="15769"/>
                    <a:pt x="17083" y="15769"/>
                  </a:cubicBezTo>
                  <a:cubicBezTo>
                    <a:pt x="17275" y="15768"/>
                    <a:pt x="17243" y="16089"/>
                    <a:pt x="17193" y="16059"/>
                  </a:cubicBezTo>
                  <a:cubicBezTo>
                    <a:pt x="17151" y="16034"/>
                    <a:pt x="17029" y="15770"/>
                    <a:pt x="17082" y="1576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5063"/>
                <a:buFont typeface="Calibri"/>
                <a:buNone/>
              </a:pPr>
              <a:endParaRPr sz="5063" b="0" i="0" u="none" strike="noStrike" cap="none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endParaRPr>
            </a:p>
          </p:txBody>
        </p:sp>
      </p:grpSp>
      <p:grpSp>
        <p:nvGrpSpPr>
          <p:cNvPr id="1015" name="Google Shape;1015;p14"/>
          <p:cNvGrpSpPr/>
          <p:nvPr/>
        </p:nvGrpSpPr>
        <p:grpSpPr>
          <a:xfrm>
            <a:off x="184882" y="1846486"/>
            <a:ext cx="5647517" cy="3232492"/>
            <a:chOff x="377071" y="350239"/>
            <a:chExt cx="5320590" cy="4238356"/>
          </a:xfrm>
        </p:grpSpPr>
        <p:grpSp>
          <p:nvGrpSpPr>
            <p:cNvPr id="1016" name="Google Shape;1016;p14"/>
            <p:cNvGrpSpPr/>
            <p:nvPr/>
          </p:nvGrpSpPr>
          <p:grpSpPr>
            <a:xfrm>
              <a:off x="4067021" y="1692388"/>
              <a:ext cx="1368733" cy="1172894"/>
              <a:chOff x="4742116" y="1826951"/>
              <a:chExt cx="1272900" cy="1102800"/>
            </a:xfrm>
          </p:grpSpPr>
          <p:sp>
            <p:nvSpPr>
              <p:cNvPr id="1017" name="Google Shape;1017;p14"/>
              <p:cNvSpPr/>
              <p:nvPr/>
            </p:nvSpPr>
            <p:spPr>
              <a:xfrm flipH="1">
                <a:off x="4742116" y="1826951"/>
                <a:ext cx="1272900" cy="110280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0000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Calibri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18" name="Google Shape;1018;p14"/>
              <p:cNvSpPr txBox="1"/>
              <p:nvPr/>
            </p:nvSpPr>
            <p:spPr>
              <a:xfrm>
                <a:off x="4893316" y="2131974"/>
                <a:ext cx="970500" cy="49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2000"/>
                  <a:buFont typeface="Roboto"/>
                  <a:buNone/>
                </a:pPr>
                <a:r>
                  <a:rPr lang="en-US" sz="2000" b="1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530</a:t>
                </a:r>
                <a:endParaRPr sz="2000" b="1" i="0" u="none" strike="noStrike" cap="none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019" name="Google Shape;1019;p14"/>
            <p:cNvGrpSpPr/>
            <p:nvPr/>
          </p:nvGrpSpPr>
          <p:grpSpPr>
            <a:xfrm flipH="1">
              <a:off x="377071" y="350239"/>
              <a:ext cx="2675617" cy="851817"/>
              <a:chOff x="5890728" y="432300"/>
              <a:chExt cx="2768231" cy="907073"/>
            </a:xfrm>
          </p:grpSpPr>
          <p:grpSp>
            <p:nvGrpSpPr>
              <p:cNvPr id="1020" name="Google Shape;1020;p14"/>
              <p:cNvGrpSpPr/>
              <p:nvPr/>
            </p:nvGrpSpPr>
            <p:grpSpPr>
              <a:xfrm>
                <a:off x="5890728" y="432300"/>
                <a:ext cx="2244420" cy="907073"/>
                <a:chOff x="6403647" y="456216"/>
                <a:chExt cx="1816609" cy="734175"/>
              </a:xfrm>
            </p:grpSpPr>
            <p:sp>
              <p:nvSpPr>
                <p:cNvPr id="1021" name="Google Shape;1021;p14"/>
                <p:cNvSpPr/>
                <p:nvPr/>
              </p:nvSpPr>
              <p:spPr>
                <a:xfrm>
                  <a:off x="6403647" y="456291"/>
                  <a:ext cx="660900" cy="73410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99C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  <p:sp>
              <p:nvSpPr>
                <p:cNvPr id="1022" name="Google Shape;1022;p14"/>
                <p:cNvSpPr/>
                <p:nvPr/>
              </p:nvSpPr>
              <p:spPr>
                <a:xfrm>
                  <a:off x="6719656" y="456216"/>
                  <a:ext cx="1500600" cy="734100"/>
                </a:xfrm>
                <a:prstGeom prst="rect">
                  <a:avLst/>
                </a:prstGeom>
                <a:solidFill>
                  <a:srgbClr val="99C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</p:grpSp>
          <p:sp>
            <p:nvSpPr>
              <p:cNvPr id="1023" name="Google Shape;1023;p14"/>
              <p:cNvSpPr/>
              <p:nvPr/>
            </p:nvSpPr>
            <p:spPr>
              <a:xfrm>
                <a:off x="7611959" y="432421"/>
                <a:ext cx="1047000" cy="90690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Calibri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24" name="Google Shape;1024;p14"/>
              <p:cNvSpPr/>
              <p:nvPr/>
            </p:nvSpPr>
            <p:spPr>
              <a:xfrm>
                <a:off x="7675144" y="522020"/>
                <a:ext cx="900892" cy="712156"/>
              </a:xfrm>
              <a:prstGeom prst="hexagon">
                <a:avLst>
                  <a:gd name="adj" fmla="val 25000"/>
                  <a:gd name="vf" fmla="val 115470"/>
                </a:avLst>
              </a:prstGeom>
              <a:noFill/>
              <a:ln w="19050" cap="flat" cmpd="sng">
                <a:solidFill>
                  <a:srgbClr val="99CC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Fira Sans Extra Condensed"/>
                  <a:buNone/>
                </a:pPr>
                <a:r>
                  <a:rPr lang="en-US" sz="1600" b="1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JD</a:t>
                </a:r>
                <a:endParaRPr sz="1600" b="1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25" name="Google Shape;1025;p14"/>
              <p:cNvSpPr txBox="1"/>
              <p:nvPr/>
            </p:nvSpPr>
            <p:spPr>
              <a:xfrm>
                <a:off x="6281159" y="661363"/>
                <a:ext cx="888797" cy="5224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2000"/>
                  <a:buFont typeface="Roboto"/>
                  <a:buNone/>
                </a:pPr>
                <a:r>
                  <a:rPr lang="en-US" sz="2000" b="1" i="0" u="none" strike="noStrike" cap="none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05</a:t>
                </a:r>
                <a:endParaRPr sz="2000" b="1" i="0" u="none" strike="noStrike" cap="none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026" name="Google Shape;1026;p14"/>
            <p:cNvGrpSpPr/>
            <p:nvPr/>
          </p:nvGrpSpPr>
          <p:grpSpPr>
            <a:xfrm flipH="1">
              <a:off x="377071" y="1477279"/>
              <a:ext cx="2675618" cy="851817"/>
              <a:chOff x="5890727" y="432300"/>
              <a:chExt cx="2768232" cy="907073"/>
            </a:xfrm>
          </p:grpSpPr>
          <p:grpSp>
            <p:nvGrpSpPr>
              <p:cNvPr id="1027" name="Google Shape;1027;p14"/>
              <p:cNvGrpSpPr/>
              <p:nvPr/>
            </p:nvGrpSpPr>
            <p:grpSpPr>
              <a:xfrm>
                <a:off x="5890727" y="432300"/>
                <a:ext cx="2244420" cy="907073"/>
                <a:chOff x="6403647" y="456216"/>
                <a:chExt cx="1816609" cy="734175"/>
              </a:xfrm>
            </p:grpSpPr>
            <p:sp>
              <p:nvSpPr>
                <p:cNvPr id="1028" name="Google Shape;1028;p14"/>
                <p:cNvSpPr/>
                <p:nvPr/>
              </p:nvSpPr>
              <p:spPr>
                <a:xfrm>
                  <a:off x="6403647" y="456291"/>
                  <a:ext cx="660900" cy="73410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0099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  <p:sp>
              <p:nvSpPr>
                <p:cNvPr id="1029" name="Google Shape;1029;p14"/>
                <p:cNvSpPr/>
                <p:nvPr/>
              </p:nvSpPr>
              <p:spPr>
                <a:xfrm>
                  <a:off x="6719656" y="456216"/>
                  <a:ext cx="1500600" cy="734100"/>
                </a:xfrm>
                <a:prstGeom prst="rect">
                  <a:avLst/>
                </a:prstGeom>
                <a:solidFill>
                  <a:srgbClr val="0099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</p:grpSp>
          <p:sp>
            <p:nvSpPr>
              <p:cNvPr id="1030" name="Google Shape;1030;p14"/>
              <p:cNvSpPr/>
              <p:nvPr/>
            </p:nvSpPr>
            <p:spPr>
              <a:xfrm>
                <a:off x="7611959" y="432421"/>
                <a:ext cx="1047000" cy="90690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Calibri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31" name="Google Shape;1031;p14"/>
              <p:cNvSpPr/>
              <p:nvPr/>
            </p:nvSpPr>
            <p:spPr>
              <a:xfrm>
                <a:off x="7680071" y="535675"/>
                <a:ext cx="901060" cy="707453"/>
              </a:xfrm>
              <a:prstGeom prst="hexagon">
                <a:avLst>
                  <a:gd name="adj" fmla="val 25000"/>
                  <a:gd name="vf" fmla="val 115470"/>
                </a:avLst>
              </a:prstGeom>
              <a:noFill/>
              <a:ln w="19050" cap="flat" cmpd="sng">
                <a:solidFill>
                  <a:srgbClr val="0099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Fira Sans Extra Condensed"/>
                  <a:buNone/>
                </a:pPr>
                <a:r>
                  <a:rPr lang="en-US" sz="1600" b="1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LoI</a:t>
                </a:r>
                <a:endParaRPr sz="1600" b="1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grpSp>
          <p:nvGrpSpPr>
            <p:cNvPr id="1032" name="Google Shape;1032;p14"/>
            <p:cNvGrpSpPr/>
            <p:nvPr/>
          </p:nvGrpSpPr>
          <p:grpSpPr>
            <a:xfrm flipH="1">
              <a:off x="377071" y="2604320"/>
              <a:ext cx="2675618" cy="851817"/>
              <a:chOff x="5890727" y="432300"/>
              <a:chExt cx="2768232" cy="907073"/>
            </a:xfrm>
          </p:grpSpPr>
          <p:grpSp>
            <p:nvGrpSpPr>
              <p:cNvPr id="1033" name="Google Shape;1033;p14"/>
              <p:cNvGrpSpPr/>
              <p:nvPr/>
            </p:nvGrpSpPr>
            <p:grpSpPr>
              <a:xfrm>
                <a:off x="5890727" y="432300"/>
                <a:ext cx="2244420" cy="907073"/>
                <a:chOff x="6403647" y="456216"/>
                <a:chExt cx="1816609" cy="734175"/>
              </a:xfrm>
            </p:grpSpPr>
            <p:sp>
              <p:nvSpPr>
                <p:cNvPr id="1034" name="Google Shape;1034;p14"/>
                <p:cNvSpPr/>
                <p:nvPr/>
              </p:nvSpPr>
              <p:spPr>
                <a:xfrm>
                  <a:off x="6403647" y="456291"/>
                  <a:ext cx="660900" cy="73410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0066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  <p:sp>
              <p:nvSpPr>
                <p:cNvPr id="1035" name="Google Shape;1035;p14"/>
                <p:cNvSpPr/>
                <p:nvPr/>
              </p:nvSpPr>
              <p:spPr>
                <a:xfrm>
                  <a:off x="6719656" y="456216"/>
                  <a:ext cx="1500600" cy="734100"/>
                </a:xfrm>
                <a:prstGeom prst="rect">
                  <a:avLst/>
                </a:prstGeom>
                <a:solidFill>
                  <a:srgbClr val="0066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</p:grpSp>
          <p:sp>
            <p:nvSpPr>
              <p:cNvPr id="1036" name="Google Shape;1036;p14"/>
              <p:cNvSpPr/>
              <p:nvPr/>
            </p:nvSpPr>
            <p:spPr>
              <a:xfrm>
                <a:off x="7611959" y="432421"/>
                <a:ext cx="1047000" cy="906900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Calibri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37" name="Google Shape;1037;p14"/>
              <p:cNvSpPr/>
              <p:nvPr/>
            </p:nvSpPr>
            <p:spPr>
              <a:xfrm>
                <a:off x="7682854" y="521471"/>
                <a:ext cx="883575" cy="733180"/>
              </a:xfrm>
              <a:prstGeom prst="hexagon">
                <a:avLst>
                  <a:gd name="adj" fmla="val 25000"/>
                  <a:gd name="vf" fmla="val 115470"/>
                </a:avLst>
              </a:prstGeom>
              <a:noFill/>
              <a:ln w="19050" cap="flat" cmpd="sng">
                <a:solidFill>
                  <a:srgbClr val="0066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Fira Sans Extra Condensed"/>
                  <a:buNone/>
                </a:pPr>
                <a:r>
                  <a:rPr lang="en-US" sz="1600" b="1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MoA</a:t>
                </a:r>
                <a:endParaRPr sz="1600" b="1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grpSp>
          <p:nvGrpSpPr>
            <p:cNvPr id="1038" name="Google Shape;1038;p14"/>
            <p:cNvGrpSpPr/>
            <p:nvPr/>
          </p:nvGrpSpPr>
          <p:grpSpPr>
            <a:xfrm flipH="1">
              <a:off x="403650" y="3699998"/>
              <a:ext cx="2649041" cy="888597"/>
              <a:chOff x="5890726" y="398993"/>
              <a:chExt cx="2740735" cy="946237"/>
            </a:xfrm>
          </p:grpSpPr>
          <p:grpSp>
            <p:nvGrpSpPr>
              <p:cNvPr id="1039" name="Google Shape;1039;p14"/>
              <p:cNvGrpSpPr/>
              <p:nvPr/>
            </p:nvGrpSpPr>
            <p:grpSpPr>
              <a:xfrm>
                <a:off x="5890726" y="431193"/>
                <a:ext cx="2244421" cy="908180"/>
                <a:chOff x="6403647" y="455320"/>
                <a:chExt cx="1816610" cy="735071"/>
              </a:xfrm>
            </p:grpSpPr>
            <p:sp>
              <p:nvSpPr>
                <p:cNvPr id="1040" name="Google Shape;1040;p14"/>
                <p:cNvSpPr/>
                <p:nvPr/>
              </p:nvSpPr>
              <p:spPr>
                <a:xfrm>
                  <a:off x="6403647" y="456291"/>
                  <a:ext cx="660900" cy="734100"/>
                </a:xfrm>
                <a:prstGeom prst="hexagon">
                  <a:avLst>
                    <a:gd name="adj" fmla="val 25000"/>
                    <a:gd name="vf" fmla="val 115470"/>
                  </a:avLst>
                </a:prstGeom>
                <a:solidFill>
                  <a:srgbClr val="0000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  <p:sp>
              <p:nvSpPr>
                <p:cNvPr id="1041" name="Google Shape;1041;p14"/>
                <p:cNvSpPr/>
                <p:nvPr/>
              </p:nvSpPr>
              <p:spPr>
                <a:xfrm>
                  <a:off x="6719657" y="455320"/>
                  <a:ext cx="1500600" cy="734995"/>
                </a:xfrm>
                <a:prstGeom prst="rect">
                  <a:avLst/>
                </a:prstGeom>
                <a:solidFill>
                  <a:srgbClr val="0000C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600"/>
                    <a:buFont typeface="Calibri"/>
                    <a:buNone/>
                  </a:pPr>
                  <a:endParaRPr sz="1600" b="0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endParaRPr>
                </a:p>
              </p:txBody>
            </p:sp>
          </p:grpSp>
          <p:sp>
            <p:nvSpPr>
              <p:cNvPr id="1042" name="Google Shape;1042;p14"/>
              <p:cNvSpPr/>
              <p:nvPr/>
            </p:nvSpPr>
            <p:spPr>
              <a:xfrm>
                <a:off x="7584462" y="398993"/>
                <a:ext cx="1046999" cy="946237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600"/>
                  <a:buFont typeface="Calibri"/>
                  <a:buNone/>
                </a:pPr>
                <a:endParaRPr sz="1600" b="0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43" name="Google Shape;1043;p14"/>
              <p:cNvSpPr/>
              <p:nvPr/>
            </p:nvSpPr>
            <p:spPr>
              <a:xfrm>
                <a:off x="7666069" y="507230"/>
                <a:ext cx="870041" cy="746174"/>
              </a:xfrm>
              <a:prstGeom prst="hexagon">
                <a:avLst>
                  <a:gd name="adj" fmla="val 25000"/>
                  <a:gd name="vf" fmla="val 115470"/>
                </a:avLst>
              </a:prstGeom>
              <a:noFill/>
              <a:ln w="19050" cap="flat" cmpd="sng">
                <a:solidFill>
                  <a:srgbClr val="0033CC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600"/>
                  <a:buFont typeface="Fira Sans Extra Condensed"/>
                  <a:buNone/>
                </a:pPr>
                <a:r>
                  <a:rPr lang="en-US" sz="1600" b="1" i="0" u="none" strike="noStrike" cap="none">
                    <a:solidFill>
                      <a:srgbClr val="000000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MoU</a:t>
                </a:r>
                <a:endParaRPr sz="1600" b="1" i="0" u="none" strike="noStrike" cap="none">
                  <a:solidFill>
                    <a:srgbClr val="000000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sp>
          <p:nvSpPr>
            <p:cNvPr id="1044" name="Google Shape;1044;p14"/>
            <p:cNvSpPr txBox="1"/>
            <p:nvPr/>
          </p:nvSpPr>
          <p:spPr>
            <a:xfrm flipH="1">
              <a:off x="1764164" y="1692388"/>
              <a:ext cx="779500" cy="4211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Roboto"/>
                <a:buNone/>
              </a:pPr>
              <a:r>
                <a:rPr lang="en-US" sz="20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268</a:t>
              </a:r>
              <a:endParaRPr sz="2000" b="1" i="0" u="none" strike="noStrike" cap="none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5" name="Google Shape;1045;p14"/>
            <p:cNvSpPr txBox="1"/>
            <p:nvPr/>
          </p:nvSpPr>
          <p:spPr>
            <a:xfrm flipH="1">
              <a:off x="1797795" y="2782836"/>
              <a:ext cx="895982" cy="4918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Roboto"/>
                <a:buNone/>
              </a:pPr>
              <a:r>
                <a:rPr lang="en-US" sz="20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64</a:t>
              </a:r>
              <a:endParaRPr sz="2000" b="1" i="0" u="none" strike="noStrike" cap="none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46" name="Google Shape;1046;p14"/>
            <p:cNvSpPr txBox="1"/>
            <p:nvPr/>
          </p:nvSpPr>
          <p:spPr>
            <a:xfrm flipH="1">
              <a:off x="1797795" y="3886103"/>
              <a:ext cx="980398" cy="5762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000"/>
                <a:buFont typeface="Roboto"/>
                <a:buNone/>
              </a:pPr>
              <a:r>
                <a:rPr lang="en-US" sz="2000" b="1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193</a:t>
              </a:r>
              <a:endParaRPr sz="2000" b="1" i="0" u="none" strike="noStrike" cap="none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047" name="Google Shape;1047;p14"/>
            <p:cNvCxnSpPr>
              <a:stCxn id="1017" idx="0"/>
              <a:endCxn id="1021" idx="3"/>
            </p:cNvCxnSpPr>
            <p:nvPr/>
          </p:nvCxnSpPr>
          <p:spPr>
            <a:xfrm rot="10800000">
              <a:off x="3052721" y="776135"/>
              <a:ext cx="1014300" cy="15027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48" name="Google Shape;1048;p14"/>
            <p:cNvCxnSpPr>
              <a:stCxn id="1017" idx="0"/>
              <a:endCxn id="1028" idx="3"/>
            </p:cNvCxnSpPr>
            <p:nvPr/>
          </p:nvCxnSpPr>
          <p:spPr>
            <a:xfrm rot="10800000">
              <a:off x="3052721" y="1903235"/>
              <a:ext cx="1014300" cy="3756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49" name="Google Shape;1049;p14"/>
            <p:cNvCxnSpPr>
              <a:stCxn id="1017" idx="0"/>
            </p:cNvCxnSpPr>
            <p:nvPr/>
          </p:nvCxnSpPr>
          <p:spPr>
            <a:xfrm flipH="1">
              <a:off x="3052721" y="2278835"/>
              <a:ext cx="1014300" cy="7500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50" name="Google Shape;1050;p14"/>
            <p:cNvCxnSpPr>
              <a:stCxn id="1017" idx="0"/>
              <a:endCxn id="1040" idx="3"/>
            </p:cNvCxnSpPr>
            <p:nvPr/>
          </p:nvCxnSpPr>
          <p:spPr>
            <a:xfrm flipH="1">
              <a:off x="3052721" y="2278835"/>
              <a:ext cx="1014300" cy="1878300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1051" name="Google Shape;1051;p14"/>
            <p:cNvSpPr/>
            <p:nvPr/>
          </p:nvSpPr>
          <p:spPr>
            <a:xfrm>
              <a:off x="3532861" y="776236"/>
              <a:ext cx="2164800" cy="76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Big Shoulders Display Thin"/>
                <a:buNone/>
              </a:pPr>
              <a:r>
                <a:rPr lang="en-US" sz="1600" b="1" i="0" u="none" strike="noStrike" cap="none">
                  <a:solidFill>
                    <a:srgbClr val="000000"/>
                  </a:solidFill>
                  <a:latin typeface="Big Shoulders Display Thin"/>
                  <a:ea typeface="Big Shoulders Display Thin"/>
                  <a:cs typeface="Big Shoulders Display Thin"/>
                  <a:sym typeface="Big Shoulders Display Thin"/>
                </a:rPr>
                <a:t>Active International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Big Shoulders Display Thin"/>
                <a:buNone/>
              </a:pPr>
              <a:r>
                <a:rPr lang="en-US" sz="1600" b="1" i="0" u="none" strike="noStrike" cap="none">
                  <a:solidFill>
                    <a:srgbClr val="000000"/>
                  </a:solidFill>
                  <a:latin typeface="Big Shoulders Display Thin"/>
                  <a:ea typeface="Big Shoulders Display Thin"/>
                  <a:cs typeface="Big Shoulders Display Thin"/>
                  <a:sym typeface="Big Shoulders Display Thin"/>
                </a:rPr>
                <a:t> Agreements</a:t>
              </a:r>
              <a:endParaRPr/>
            </a:p>
          </p:txBody>
        </p:sp>
      </p:grpSp>
      <p:sp>
        <p:nvSpPr>
          <p:cNvPr id="1052" name="Google Shape;1052;p14"/>
          <p:cNvSpPr txBox="1"/>
          <p:nvPr/>
        </p:nvSpPr>
        <p:spPr>
          <a:xfrm>
            <a:off x="516345" y="6003145"/>
            <a:ext cx="2127000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spAutoFit/>
          </a:bodyPr>
          <a:lstStyle/>
          <a:p>
            <a:pPr marL="128588" marR="0" lvl="0" indent="-1285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</a:pPr>
            <a:r>
              <a:rPr lang="en-US" sz="900" b="1" i="0" u="none" strike="noStrike" cap="none" dirty="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Data updated on  </a:t>
            </a:r>
            <a:r>
              <a:rPr lang="en-US" sz="900" b="1" dirty="0">
                <a:latin typeface="Gill Sans"/>
                <a:ea typeface="Gill Sans"/>
                <a:cs typeface="Gill Sans"/>
                <a:sym typeface="Gill Sans"/>
              </a:rPr>
              <a:t>4.8. </a:t>
            </a:r>
            <a:r>
              <a:rPr lang="en-US" sz="900" b="1" i="0" u="none" strike="noStrike" cap="none" dirty="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2024</a:t>
            </a:r>
            <a:endParaRPr sz="11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3" name="Google Shape;1053;p14" title="Chart"/>
          <p:cNvPicPr preferRelativeResize="0"/>
          <p:nvPr/>
        </p:nvPicPr>
        <p:blipFill rotWithShape="1">
          <a:blip r:embed="rId3">
            <a:alphaModFix/>
          </a:blip>
          <a:srcRect l="1158" t="2853" r="33281" b="88921"/>
          <a:stretch/>
        </p:blipFill>
        <p:spPr>
          <a:xfrm>
            <a:off x="6102896" y="1620753"/>
            <a:ext cx="4001984" cy="32063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Chart 3"/>
          <p:cNvGraphicFramePr/>
          <p:nvPr/>
        </p:nvGraphicFramePr>
        <p:xfrm>
          <a:off x="6004972" y="2010544"/>
          <a:ext cx="5561594" cy="3832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7388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"/>
          <p:cNvPicPr preferRelativeResize="0"/>
          <p:nvPr/>
        </p:nvPicPr>
        <p:blipFill rotWithShape="1">
          <a:blip r:embed="rId3">
            <a:alphaModFix/>
          </a:blip>
          <a:srcRect t="17184" b="15760"/>
          <a:stretch/>
        </p:blipFill>
        <p:spPr>
          <a:xfrm>
            <a:off x="0" y="1121054"/>
            <a:ext cx="12192000" cy="4882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8" name="Google Shape;105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03099" y="2661669"/>
            <a:ext cx="1407915" cy="837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9" name="Google Shape;105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4875" y="2100139"/>
            <a:ext cx="1254732" cy="735847"/>
          </a:xfrm>
          <a:prstGeom prst="rect">
            <a:avLst/>
          </a:prstGeom>
          <a:noFill/>
          <a:ln>
            <a:noFill/>
          </a:ln>
        </p:spPr>
      </p:pic>
      <p:sp>
        <p:nvSpPr>
          <p:cNvPr id="1060" name="Google Shape;1060;p15"/>
          <p:cNvSpPr txBox="1">
            <a:spLocks noGrp="1"/>
          </p:cNvSpPr>
          <p:nvPr>
            <p:ph type="title"/>
          </p:nvPr>
        </p:nvSpPr>
        <p:spPr>
          <a:xfrm>
            <a:off x="3369425" y="360335"/>
            <a:ext cx="10515600" cy="118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4400"/>
              <a:buFont typeface="Roboto"/>
              <a:buNone/>
            </a:pPr>
            <a:r>
              <a:rPr lang="en-US" dirty="0"/>
              <a:t>UTHM RESEARCH</a:t>
            </a:r>
            <a:endParaRPr dirty="0"/>
          </a:p>
        </p:txBody>
      </p:sp>
      <p:sp>
        <p:nvSpPr>
          <p:cNvPr id="1061" name="Google Shape;1061;p15"/>
          <p:cNvSpPr txBox="1"/>
          <p:nvPr/>
        </p:nvSpPr>
        <p:spPr>
          <a:xfrm>
            <a:off x="169024" y="1277012"/>
            <a:ext cx="3200401" cy="83099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 Institutes for Research and Consultation</a:t>
            </a:r>
            <a:endParaRPr/>
          </a:p>
        </p:txBody>
      </p:sp>
      <p:sp>
        <p:nvSpPr>
          <p:cNvPr id="1062" name="Google Shape;1062;p15"/>
          <p:cNvSpPr/>
          <p:nvPr/>
        </p:nvSpPr>
        <p:spPr>
          <a:xfrm>
            <a:off x="1635430" y="2284942"/>
            <a:ext cx="2360528" cy="3754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Malaysia Research Institute for Vocational Education &amp; Training (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MyRIVET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sz="12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Institute for Integrated Engineering (I²E) </a:t>
            </a:r>
            <a:endParaRPr sz="12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Institut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Transformasi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Sosial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Pembangunan Wilayah (TRANSFORM) </a:t>
            </a:r>
            <a:endParaRPr sz="12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Institut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Ahli Sunnah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Wal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Jamaah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(ISWAJ)  </a:t>
            </a:r>
            <a:endParaRPr sz="12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Malaysias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Real Estate Institute (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MyREI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200" dirty="0"/>
          </a:p>
        </p:txBody>
      </p:sp>
      <p:sp>
        <p:nvSpPr>
          <p:cNvPr id="1063" name="Google Shape;1063;p15"/>
          <p:cNvSpPr txBox="1"/>
          <p:nvPr/>
        </p:nvSpPr>
        <p:spPr>
          <a:xfrm>
            <a:off x="3444238" y="1286372"/>
            <a:ext cx="3200401" cy="83099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 Center of Excellence (CoE)</a:t>
            </a:r>
            <a:endParaRPr/>
          </a:p>
        </p:txBody>
      </p:sp>
      <p:pic>
        <p:nvPicPr>
          <p:cNvPr id="1064" name="Google Shape;1064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82303" y="3415487"/>
            <a:ext cx="1096641" cy="72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5" name="Google Shape;1065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55393" y="4083235"/>
            <a:ext cx="1207971" cy="929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6" name="Google Shape;1066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84100" y="4911246"/>
            <a:ext cx="1263134" cy="622648"/>
          </a:xfrm>
          <a:prstGeom prst="rect">
            <a:avLst/>
          </a:prstGeom>
          <a:noFill/>
          <a:ln>
            <a:noFill/>
          </a:ln>
        </p:spPr>
      </p:pic>
      <p:sp>
        <p:nvSpPr>
          <p:cNvPr id="1067" name="Google Shape;1067;p15"/>
          <p:cNvSpPr txBox="1"/>
          <p:nvPr/>
        </p:nvSpPr>
        <p:spPr>
          <a:xfrm>
            <a:off x="6719453" y="1269114"/>
            <a:ext cx="2499361" cy="830997"/>
          </a:xfrm>
          <a:prstGeom prst="rect">
            <a:avLst/>
          </a:prstGeom>
          <a:solidFill>
            <a:srgbClr val="38562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27 Center of Research (CoR)</a:t>
            </a:r>
            <a:endParaRPr/>
          </a:p>
        </p:txBody>
      </p:sp>
      <p:sp>
        <p:nvSpPr>
          <p:cNvPr id="1068" name="Google Shape;1068;p15"/>
          <p:cNvSpPr txBox="1"/>
          <p:nvPr/>
        </p:nvSpPr>
        <p:spPr>
          <a:xfrm>
            <a:off x="9293628" y="1265181"/>
            <a:ext cx="2452255" cy="83099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119 Focus Group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(FG)</a:t>
            </a:r>
            <a:endParaRPr/>
          </a:p>
        </p:txBody>
      </p:sp>
      <p:pic>
        <p:nvPicPr>
          <p:cNvPr id="1069" name="Google Shape;1069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2518" y="2240056"/>
            <a:ext cx="1521844" cy="737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0" name="Google Shape;1070;p1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4983" y="3232661"/>
            <a:ext cx="1682642" cy="518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1" name="Google Shape;1071;p15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" y="3867108"/>
            <a:ext cx="1548110" cy="752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2" name="Google Shape;1072;p15"/>
          <p:cNvPicPr preferRelativeResize="0"/>
          <p:nvPr/>
        </p:nvPicPr>
        <p:blipFill rotWithShape="1">
          <a:blip r:embed="rId11">
            <a:alphaModFix/>
          </a:blip>
          <a:srcRect l="17517" t="31495" r="20889" b="34023"/>
          <a:stretch/>
        </p:blipFill>
        <p:spPr>
          <a:xfrm>
            <a:off x="169024" y="5535744"/>
            <a:ext cx="1308539" cy="585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3" name="Google Shape;1073;p1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1617" y="4846359"/>
            <a:ext cx="1444877" cy="487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4" name="Google Shape;1074;p1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4238266" y="5665218"/>
            <a:ext cx="1400715" cy="6171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75" name="Google Shape;1075;p15"/>
          <p:cNvGraphicFramePr/>
          <p:nvPr/>
        </p:nvGraphicFramePr>
        <p:xfrm>
          <a:off x="6865189" y="2277959"/>
          <a:ext cx="2286000" cy="2874078"/>
        </p:xfrm>
        <a:graphic>
          <a:graphicData uri="http://schemas.openxmlformats.org/drawingml/2006/table">
            <a:tbl>
              <a:tblPr firstRow="1" firstCol="1" bandRow="1">
                <a:noFill/>
                <a:tableStyleId>{F8639B70-A0CF-4530-9295-87E9B5F8CD77}</a:tableStyleId>
              </a:tblPr>
              <a:tblGrid>
                <a:gridCol w="1021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FKEE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2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FKMP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5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FAST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3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FKAAB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4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FTK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3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FPTV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2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FSKTM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3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FPTP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4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PPB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076" name="Google Shape;1076;p15"/>
          <p:cNvGraphicFramePr/>
          <p:nvPr/>
        </p:nvGraphicFramePr>
        <p:xfrm>
          <a:off x="9596887" y="2292335"/>
          <a:ext cx="2286000" cy="3525902"/>
        </p:xfrm>
        <a:graphic>
          <a:graphicData uri="http://schemas.openxmlformats.org/drawingml/2006/table">
            <a:tbl>
              <a:tblPr firstRow="1" firstCol="1" bandRow="1">
                <a:noFill/>
                <a:tableStyleId>{F8639B70-A0CF-4530-9295-87E9B5F8CD77}</a:tableStyleId>
              </a:tblPr>
              <a:tblGrid>
                <a:gridCol w="1021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FKEE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18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FKMP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15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FAST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9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FKAAB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12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FTK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13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FPTV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12</a:t>
                      </a:r>
                      <a:endParaRPr sz="1800" b="0" i="0" u="none" strike="noStrike" cap="none"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PPUK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4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PPD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15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wentieth Century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FSKTM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wentieth Century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8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wentieth Century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FPTP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wentieth Century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8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wentieth Century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PPB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wentieth Century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5</a:t>
                      </a:r>
                      <a:endParaRPr/>
                    </a:p>
                  </a:txBody>
                  <a:tcPr marL="68575" marR="68575" marT="95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ject 11"/>
          <p:cNvSpPr/>
          <p:nvPr/>
        </p:nvSpPr>
        <p:spPr>
          <a:xfrm>
            <a:off x="8155456" y="2244040"/>
            <a:ext cx="1403350" cy="1080135"/>
          </a:xfrm>
          <a:custGeom>
            <a:avLst/>
            <a:gdLst/>
            <a:ahLst/>
            <a:cxnLst/>
            <a:rect l="l" t="t" r="r" b="b"/>
            <a:pathLst>
              <a:path w="1223645" h="1080135">
                <a:moveTo>
                  <a:pt x="1223213" y="0"/>
                </a:moveTo>
                <a:lnTo>
                  <a:pt x="0" y="0"/>
                </a:lnTo>
                <a:lnTo>
                  <a:pt x="0" y="1079995"/>
                </a:lnTo>
                <a:lnTo>
                  <a:pt x="1223213" y="1079995"/>
                </a:lnTo>
                <a:lnTo>
                  <a:pt x="1223213" y="0"/>
                </a:lnTo>
                <a:close/>
              </a:path>
            </a:pathLst>
          </a:custGeom>
          <a:solidFill>
            <a:srgbClr val="18171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5919" y="793404"/>
            <a:ext cx="3642228" cy="1071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600"/>
              </a:lnSpc>
              <a:spcBef>
                <a:spcPts val="100"/>
              </a:spcBef>
            </a:pPr>
            <a:r>
              <a:rPr sz="4000" dirty="0"/>
              <a:t>FACILITIES</a:t>
            </a:r>
          </a:p>
          <a:p>
            <a:pPr algn="ctr">
              <a:lnSpc>
                <a:spcPts val="3640"/>
              </a:lnSpc>
            </a:pPr>
            <a:r>
              <a:rPr sz="3200" b="0" dirty="0">
                <a:latin typeface="Trebuchet MS"/>
                <a:cs typeface="Trebuchet MS"/>
              </a:rPr>
              <a:t>Faculties</a:t>
            </a:r>
            <a:endParaRPr sz="3200" dirty="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36143" y="2215458"/>
            <a:ext cx="3776979" cy="1089025"/>
            <a:chOff x="236143" y="2215458"/>
            <a:chExt cx="3776979" cy="10890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87538" y="2233145"/>
              <a:ext cx="2519996" cy="106548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484361" y="2229973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287"/>
                  </a:lnTo>
                  <a:lnTo>
                    <a:pt x="0" y="1071287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39317" y="2218631"/>
              <a:ext cx="1223645" cy="1080135"/>
            </a:xfrm>
            <a:custGeom>
              <a:avLst/>
              <a:gdLst/>
              <a:ahLst/>
              <a:cxnLst/>
              <a:rect l="l" t="t" r="r" b="b"/>
              <a:pathLst>
                <a:path w="1223645" h="1080135">
                  <a:moveTo>
                    <a:pt x="1223213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223213" y="1079995"/>
                  </a:lnTo>
                  <a:lnTo>
                    <a:pt x="1223213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9317" y="2218631"/>
              <a:ext cx="1223010" cy="1079500"/>
            </a:xfrm>
            <a:custGeom>
              <a:avLst/>
              <a:gdLst/>
              <a:ahLst/>
              <a:cxnLst/>
              <a:rect l="l" t="t" r="r" b="b"/>
              <a:pathLst>
                <a:path w="1223010" h="1079500">
                  <a:moveTo>
                    <a:pt x="0" y="0"/>
                  </a:moveTo>
                  <a:lnTo>
                    <a:pt x="1222587" y="0"/>
                  </a:lnTo>
                  <a:lnTo>
                    <a:pt x="1222587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236143" y="3541021"/>
            <a:ext cx="3776979" cy="1089025"/>
            <a:chOff x="236143" y="3541021"/>
            <a:chExt cx="3776979" cy="108902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7538" y="3558708"/>
              <a:ext cx="2519996" cy="1065486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484361" y="3555535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289"/>
                  </a:lnTo>
                  <a:lnTo>
                    <a:pt x="0" y="107128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9317" y="3544195"/>
              <a:ext cx="1223645" cy="1080135"/>
            </a:xfrm>
            <a:custGeom>
              <a:avLst/>
              <a:gdLst/>
              <a:ahLst/>
              <a:cxnLst/>
              <a:rect l="l" t="t" r="r" b="b"/>
              <a:pathLst>
                <a:path w="1223645" h="1080135">
                  <a:moveTo>
                    <a:pt x="1223213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223213" y="1079995"/>
                  </a:lnTo>
                  <a:lnTo>
                    <a:pt x="1223213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9317" y="3544195"/>
              <a:ext cx="1223010" cy="1079500"/>
            </a:xfrm>
            <a:custGeom>
              <a:avLst/>
              <a:gdLst/>
              <a:ahLst/>
              <a:cxnLst/>
              <a:rect l="l" t="t" r="r" b="b"/>
              <a:pathLst>
                <a:path w="1223010" h="1079500">
                  <a:moveTo>
                    <a:pt x="0" y="0"/>
                  </a:moveTo>
                  <a:lnTo>
                    <a:pt x="1222587" y="0"/>
                  </a:lnTo>
                  <a:lnTo>
                    <a:pt x="1222587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236143" y="4866584"/>
            <a:ext cx="3776979" cy="1089025"/>
            <a:chOff x="236143" y="4866584"/>
            <a:chExt cx="3776979" cy="1089025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87538" y="4884271"/>
              <a:ext cx="2519996" cy="106548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484361" y="4881097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289"/>
                  </a:lnTo>
                  <a:lnTo>
                    <a:pt x="0" y="107128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9317" y="4869757"/>
              <a:ext cx="1223645" cy="1080135"/>
            </a:xfrm>
            <a:custGeom>
              <a:avLst/>
              <a:gdLst/>
              <a:ahLst/>
              <a:cxnLst/>
              <a:rect l="l" t="t" r="r" b="b"/>
              <a:pathLst>
                <a:path w="1223645" h="1080135">
                  <a:moveTo>
                    <a:pt x="1223213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223213" y="1079995"/>
                  </a:lnTo>
                  <a:lnTo>
                    <a:pt x="1223213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39317" y="4869757"/>
              <a:ext cx="1223010" cy="1079500"/>
            </a:xfrm>
            <a:custGeom>
              <a:avLst/>
              <a:gdLst/>
              <a:ahLst/>
              <a:cxnLst/>
              <a:rect l="l" t="t" r="r" b="b"/>
              <a:pathLst>
                <a:path w="1223010" h="1079500">
                  <a:moveTo>
                    <a:pt x="0" y="0"/>
                  </a:moveTo>
                  <a:lnTo>
                    <a:pt x="1222587" y="0"/>
                  </a:lnTo>
                  <a:lnTo>
                    <a:pt x="1222587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4123353" y="2226349"/>
            <a:ext cx="8002905" cy="1092835"/>
            <a:chOff x="4123353" y="2226349"/>
            <a:chExt cx="8002905" cy="1092835"/>
          </a:xfrm>
        </p:grpSpPr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49391" y="2247214"/>
              <a:ext cx="2519996" cy="1065931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5546214" y="2244040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735"/>
                  </a:lnTo>
                  <a:lnTo>
                    <a:pt x="0" y="1071735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26528" y="2233146"/>
              <a:ext cx="1404620" cy="1080135"/>
            </a:xfrm>
            <a:custGeom>
              <a:avLst/>
              <a:gdLst/>
              <a:ahLst/>
              <a:cxnLst/>
              <a:rect l="l" t="t" r="r" b="b"/>
              <a:pathLst>
                <a:path w="1404620" h="1080135">
                  <a:moveTo>
                    <a:pt x="1403997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403997" y="1079995"/>
                  </a:lnTo>
                  <a:lnTo>
                    <a:pt x="1403997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126528" y="2233146"/>
              <a:ext cx="1403350" cy="1079500"/>
            </a:xfrm>
            <a:custGeom>
              <a:avLst/>
              <a:gdLst/>
              <a:ahLst/>
              <a:cxnLst/>
              <a:rect l="l" t="t" r="r" b="b"/>
              <a:pathLst>
                <a:path w="1403350" h="1079500">
                  <a:moveTo>
                    <a:pt x="0" y="0"/>
                  </a:moveTo>
                  <a:lnTo>
                    <a:pt x="1403284" y="0"/>
                  </a:lnTo>
                  <a:lnTo>
                    <a:pt x="1403284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00999" y="2232698"/>
              <a:ext cx="2519994" cy="1065930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9597825" y="2229524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734"/>
                  </a:lnTo>
                  <a:lnTo>
                    <a:pt x="0" y="1071734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4123354" y="3553729"/>
            <a:ext cx="3951604" cy="1092200"/>
            <a:chOff x="4123354" y="3553729"/>
            <a:chExt cx="3951604" cy="1092200"/>
          </a:xfrm>
        </p:grpSpPr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49391" y="3560077"/>
              <a:ext cx="2519996" cy="1079994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5546214" y="3556903"/>
              <a:ext cx="2525395" cy="1085850"/>
            </a:xfrm>
            <a:custGeom>
              <a:avLst/>
              <a:gdLst/>
              <a:ahLst/>
              <a:cxnLst/>
              <a:rect l="l" t="t" r="r" b="b"/>
              <a:pathLst>
                <a:path w="2525395" h="1085850">
                  <a:moveTo>
                    <a:pt x="0" y="0"/>
                  </a:moveTo>
                  <a:lnTo>
                    <a:pt x="2525061" y="0"/>
                  </a:lnTo>
                  <a:lnTo>
                    <a:pt x="2525061" y="1085795"/>
                  </a:lnTo>
                  <a:lnTo>
                    <a:pt x="0" y="1085795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126528" y="3558708"/>
              <a:ext cx="1404620" cy="1080135"/>
            </a:xfrm>
            <a:custGeom>
              <a:avLst/>
              <a:gdLst/>
              <a:ahLst/>
              <a:cxnLst/>
              <a:rect l="l" t="t" r="r" b="b"/>
              <a:pathLst>
                <a:path w="1404620" h="1080135">
                  <a:moveTo>
                    <a:pt x="1403997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403997" y="1079995"/>
                  </a:lnTo>
                  <a:lnTo>
                    <a:pt x="1403997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126528" y="3558708"/>
              <a:ext cx="1403350" cy="1079500"/>
            </a:xfrm>
            <a:custGeom>
              <a:avLst/>
              <a:gdLst/>
              <a:ahLst/>
              <a:cxnLst/>
              <a:rect l="l" t="t" r="r" b="b"/>
              <a:pathLst>
                <a:path w="1403350" h="1079500">
                  <a:moveTo>
                    <a:pt x="0" y="0"/>
                  </a:moveTo>
                  <a:lnTo>
                    <a:pt x="1403284" y="0"/>
                  </a:lnTo>
                  <a:lnTo>
                    <a:pt x="1403284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4123354" y="4881098"/>
            <a:ext cx="3951604" cy="1089025"/>
            <a:chOff x="4123354" y="4881098"/>
            <a:chExt cx="3951604" cy="1089025"/>
          </a:xfrm>
        </p:grpSpPr>
        <p:pic>
          <p:nvPicPr>
            <p:cNvPr id="31" name="object 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49391" y="4898339"/>
              <a:ext cx="2519996" cy="106593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5546214" y="4895166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735"/>
                  </a:lnTo>
                  <a:lnTo>
                    <a:pt x="0" y="1071735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126528" y="4884271"/>
              <a:ext cx="1404620" cy="1080135"/>
            </a:xfrm>
            <a:custGeom>
              <a:avLst/>
              <a:gdLst/>
              <a:ahLst/>
              <a:cxnLst/>
              <a:rect l="l" t="t" r="r" b="b"/>
              <a:pathLst>
                <a:path w="1404620" h="1080135">
                  <a:moveTo>
                    <a:pt x="1403997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403997" y="1079995"/>
                  </a:lnTo>
                  <a:lnTo>
                    <a:pt x="1403997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126528" y="4884271"/>
              <a:ext cx="1403350" cy="1079500"/>
            </a:xfrm>
            <a:custGeom>
              <a:avLst/>
              <a:gdLst/>
              <a:ahLst/>
              <a:cxnLst/>
              <a:rect l="l" t="t" r="r" b="b"/>
              <a:pathLst>
                <a:path w="1403350" h="1079500">
                  <a:moveTo>
                    <a:pt x="0" y="0"/>
                  </a:moveTo>
                  <a:lnTo>
                    <a:pt x="1403284" y="0"/>
                  </a:lnTo>
                  <a:lnTo>
                    <a:pt x="1403284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8152283" y="3541020"/>
            <a:ext cx="3947795" cy="1089025"/>
            <a:chOff x="8152283" y="3541020"/>
            <a:chExt cx="3947795" cy="1089025"/>
          </a:xfrm>
        </p:grpSpPr>
        <p:pic>
          <p:nvPicPr>
            <p:cNvPr id="36" name="object 3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574898" y="3558708"/>
              <a:ext cx="2519993" cy="106548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9571718" y="3555534"/>
              <a:ext cx="2525395" cy="1071880"/>
            </a:xfrm>
            <a:custGeom>
              <a:avLst/>
              <a:gdLst/>
              <a:ahLst/>
              <a:cxnLst/>
              <a:rect l="l" t="t" r="r" b="b"/>
              <a:pathLst>
                <a:path w="2525395" h="1071879">
                  <a:moveTo>
                    <a:pt x="0" y="0"/>
                  </a:moveTo>
                  <a:lnTo>
                    <a:pt x="2525061" y="0"/>
                  </a:lnTo>
                  <a:lnTo>
                    <a:pt x="2525061" y="1071288"/>
                  </a:lnTo>
                  <a:lnTo>
                    <a:pt x="0" y="1071288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155456" y="3544194"/>
              <a:ext cx="1404620" cy="1080135"/>
            </a:xfrm>
            <a:custGeom>
              <a:avLst/>
              <a:gdLst/>
              <a:ahLst/>
              <a:cxnLst/>
              <a:rect l="l" t="t" r="r" b="b"/>
              <a:pathLst>
                <a:path w="1404620" h="1080135">
                  <a:moveTo>
                    <a:pt x="1403997" y="0"/>
                  </a:moveTo>
                  <a:lnTo>
                    <a:pt x="0" y="0"/>
                  </a:lnTo>
                  <a:lnTo>
                    <a:pt x="0" y="1079995"/>
                  </a:lnTo>
                  <a:lnTo>
                    <a:pt x="1403997" y="1079995"/>
                  </a:lnTo>
                  <a:lnTo>
                    <a:pt x="1403997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155456" y="3544194"/>
              <a:ext cx="1403350" cy="1079500"/>
            </a:xfrm>
            <a:custGeom>
              <a:avLst/>
              <a:gdLst/>
              <a:ahLst/>
              <a:cxnLst/>
              <a:rect l="l" t="t" r="r" b="b"/>
              <a:pathLst>
                <a:path w="1403350" h="1079500">
                  <a:moveTo>
                    <a:pt x="0" y="0"/>
                  </a:moveTo>
                  <a:lnTo>
                    <a:pt x="1403284" y="0"/>
                  </a:lnTo>
                  <a:lnTo>
                    <a:pt x="1403284" y="1079449"/>
                  </a:lnTo>
                  <a:lnTo>
                    <a:pt x="0" y="107944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8155456" y="4869757"/>
            <a:ext cx="3941657" cy="1111795"/>
            <a:chOff x="8155456" y="4869757"/>
            <a:chExt cx="3941657" cy="1111795"/>
          </a:xfrm>
        </p:grpSpPr>
        <p:pic>
          <p:nvPicPr>
            <p:cNvPr id="41" name="object 41"/>
            <p:cNvPicPr/>
            <p:nvPr/>
          </p:nvPicPr>
          <p:blipFill>
            <a:blip r:embed="rId10"/>
            <a:srcRect b="19053"/>
            <a:stretch/>
          </p:blipFill>
          <p:spPr>
            <a:xfrm>
              <a:off x="9572989" y="4884271"/>
              <a:ext cx="2521902" cy="1093561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9571718" y="4881097"/>
              <a:ext cx="2525395" cy="1100455"/>
            </a:xfrm>
            <a:custGeom>
              <a:avLst/>
              <a:gdLst/>
              <a:ahLst/>
              <a:cxnLst/>
              <a:rect l="l" t="t" r="r" b="b"/>
              <a:pathLst>
                <a:path w="2525395" h="1100454">
                  <a:moveTo>
                    <a:pt x="0" y="0"/>
                  </a:moveTo>
                  <a:lnTo>
                    <a:pt x="2525061" y="0"/>
                  </a:lnTo>
                  <a:lnTo>
                    <a:pt x="2525061" y="1099856"/>
                  </a:lnTo>
                  <a:lnTo>
                    <a:pt x="0" y="1099856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8155456" y="4869757"/>
              <a:ext cx="1404620" cy="1108710"/>
            </a:xfrm>
            <a:custGeom>
              <a:avLst/>
              <a:gdLst/>
              <a:ahLst/>
              <a:cxnLst/>
              <a:rect l="l" t="t" r="r" b="b"/>
              <a:pathLst>
                <a:path w="1404620" h="1108710">
                  <a:moveTo>
                    <a:pt x="1403997" y="0"/>
                  </a:moveTo>
                  <a:lnTo>
                    <a:pt x="0" y="0"/>
                  </a:lnTo>
                  <a:lnTo>
                    <a:pt x="0" y="1108582"/>
                  </a:lnTo>
                  <a:lnTo>
                    <a:pt x="1403997" y="1108582"/>
                  </a:lnTo>
                  <a:lnTo>
                    <a:pt x="1403997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8155456" y="4869757"/>
              <a:ext cx="1403350" cy="1108075"/>
            </a:xfrm>
            <a:custGeom>
              <a:avLst/>
              <a:gdLst/>
              <a:ahLst/>
              <a:cxnLst/>
              <a:rect l="l" t="t" r="r" b="b"/>
              <a:pathLst>
                <a:path w="1403350" h="1108075">
                  <a:moveTo>
                    <a:pt x="0" y="0"/>
                  </a:moveTo>
                  <a:lnTo>
                    <a:pt x="1403284" y="0"/>
                  </a:lnTo>
                  <a:lnTo>
                    <a:pt x="1403284" y="1108016"/>
                  </a:lnTo>
                  <a:lnTo>
                    <a:pt x="0" y="1108016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242490" y="2233146"/>
            <a:ext cx="1228090" cy="1065530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Times New Roman"/>
              <a:cs typeface="Times New Roman"/>
            </a:endParaRPr>
          </a:p>
          <a:p>
            <a:pPr marL="173990" marR="177165" algn="ctr">
              <a:lnSpc>
                <a:spcPct val="99400"/>
              </a:lnSpc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of  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Mec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hani</a:t>
            </a:r>
            <a:r>
              <a:rPr sz="1200" spc="-85" dirty="0">
                <a:solidFill>
                  <a:srgbClr val="D9D9D9"/>
                </a:solidFill>
                <a:latin typeface="Trebuchet MS"/>
                <a:cs typeface="Trebuchet MS"/>
              </a:rPr>
              <a:t>c</a:t>
            </a:r>
            <a:r>
              <a:rPr sz="1200" spc="-105" dirty="0">
                <a:solidFill>
                  <a:srgbClr val="D9D9D9"/>
                </a:solidFill>
                <a:latin typeface="Trebuchet MS"/>
                <a:cs typeface="Trebuchet MS"/>
              </a:rPr>
              <a:t>al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&amp;  </a:t>
            </a:r>
            <a:r>
              <a:rPr sz="1200" spc="-70" dirty="0">
                <a:solidFill>
                  <a:srgbClr val="D9D9D9"/>
                </a:solidFill>
                <a:latin typeface="Trebuchet MS"/>
                <a:cs typeface="Trebuchet MS"/>
              </a:rPr>
              <a:t>Manufac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turing 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Engineering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4681" y="3715066"/>
            <a:ext cx="1149010" cy="723788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0" rIns="0" bIns="0" rtlCol="0">
            <a:spAutoFit/>
          </a:bodyPr>
          <a:lstStyle/>
          <a:p>
            <a:pPr marL="94615" marR="98425" indent="635" algn="ctr">
              <a:lnSpc>
                <a:spcPct val="97500"/>
              </a:lnSpc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of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" dirty="0">
                <a:solidFill>
                  <a:srgbClr val="D9D9D9"/>
                </a:solidFill>
                <a:latin typeface="Trebuchet MS"/>
                <a:cs typeface="Trebuchet MS"/>
              </a:rPr>
              <a:t>Ci</a:t>
            </a:r>
            <a:r>
              <a:rPr sz="1200" spc="-10" dirty="0">
                <a:solidFill>
                  <a:srgbClr val="D9D9D9"/>
                </a:solidFill>
                <a:latin typeface="Trebuchet MS"/>
                <a:cs typeface="Trebuchet MS"/>
              </a:rPr>
              <a:t>v</a:t>
            </a:r>
            <a:r>
              <a:rPr sz="1200" spc="-95" dirty="0">
                <a:solidFill>
                  <a:srgbClr val="D9D9D9"/>
                </a:solidFill>
                <a:latin typeface="Trebuchet MS"/>
                <a:cs typeface="Trebuchet MS"/>
              </a:rPr>
              <a:t>il 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Engineering</a:t>
            </a:r>
            <a:r>
              <a:rPr lang="en-US" sz="1200" spc="-65" dirty="0">
                <a:solidFill>
                  <a:srgbClr val="D9D9D9"/>
                </a:solidFill>
                <a:latin typeface="Trebuchet MS"/>
                <a:cs typeface="Trebuchet MS"/>
              </a:rPr>
              <a:t> &amp; Built Environment</a:t>
            </a:r>
            <a:endParaRPr sz="1200" dirty="0">
              <a:latin typeface="Trebuchet MS"/>
              <a:cs typeface="Trebuchet M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42490" y="4884271"/>
            <a:ext cx="1228090" cy="900503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 marL="254000" marR="257175" algn="ctr">
              <a:lnSpc>
                <a:spcPct val="99400"/>
              </a:lnSpc>
              <a:spcBef>
                <a:spcPts val="5"/>
              </a:spcBef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of  </a:t>
            </a:r>
            <a:r>
              <a:rPr sz="1200" spc="-70" dirty="0">
                <a:solidFill>
                  <a:srgbClr val="D9D9D9"/>
                </a:solidFill>
                <a:latin typeface="Trebuchet MS"/>
                <a:cs typeface="Trebuchet MS"/>
              </a:rPr>
              <a:t>Ele</a:t>
            </a:r>
            <a:r>
              <a:rPr sz="1200" spc="-80" dirty="0">
                <a:solidFill>
                  <a:srgbClr val="D9D9D9"/>
                </a:solidFill>
                <a:latin typeface="Trebuchet MS"/>
                <a:cs typeface="Trebuchet MS"/>
              </a:rPr>
              <a:t>c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tri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c</a:t>
            </a:r>
            <a:r>
              <a:rPr sz="1200" spc="-105" dirty="0">
                <a:solidFill>
                  <a:srgbClr val="D9D9D9"/>
                </a:solidFill>
                <a:latin typeface="Trebuchet MS"/>
                <a:cs typeface="Trebuchet MS"/>
              </a:rPr>
              <a:t>al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&amp; 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Electronic </a:t>
            </a:r>
            <a:r>
              <a:rPr sz="1200" spc="-350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Engineering</a:t>
            </a:r>
            <a:endParaRPr sz="1200" dirty="0">
              <a:latin typeface="Trebuchet MS"/>
              <a:cs typeface="Trebuchet M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129701" y="2486659"/>
            <a:ext cx="1405255" cy="56197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88265" marR="87630" algn="ctr">
              <a:lnSpc>
                <a:spcPts val="1390"/>
              </a:lnSpc>
              <a:spcBef>
                <a:spcPts val="185"/>
              </a:spcBef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of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45" dirty="0">
                <a:solidFill>
                  <a:srgbClr val="D9D9D9"/>
                </a:solidFill>
                <a:latin typeface="Trebuchet MS"/>
                <a:cs typeface="Trebuchet MS"/>
              </a:rPr>
              <a:t>Tec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hni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c</a:t>
            </a:r>
            <a:r>
              <a:rPr sz="1200" spc="-95" dirty="0">
                <a:solidFill>
                  <a:srgbClr val="D9D9D9"/>
                </a:solidFill>
                <a:latin typeface="Trebuchet MS"/>
                <a:cs typeface="Trebuchet MS"/>
              </a:rPr>
              <a:t>al  </a:t>
            </a:r>
            <a:r>
              <a:rPr sz="1200" spc="-100" dirty="0">
                <a:solidFill>
                  <a:srgbClr val="D9D9D9"/>
                </a:solidFill>
                <a:latin typeface="Trebuchet MS"/>
                <a:cs typeface="Trebuchet MS"/>
              </a:rPr>
              <a:t>&amp;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15" dirty="0">
                <a:solidFill>
                  <a:srgbClr val="D9D9D9"/>
                </a:solidFill>
                <a:latin typeface="Trebuchet MS"/>
                <a:cs typeface="Trebuchet MS"/>
              </a:rPr>
              <a:t>Voc</a:t>
            </a:r>
            <a:r>
              <a:rPr sz="1200" spc="-70" dirty="0">
                <a:solidFill>
                  <a:srgbClr val="D9D9D9"/>
                </a:solidFill>
                <a:latin typeface="Trebuchet MS"/>
                <a:cs typeface="Trebuchet MS"/>
              </a:rPr>
              <a:t>ational  </a:t>
            </a: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Education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129701" y="3560076"/>
            <a:ext cx="1405255" cy="1079500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imes New Roman"/>
              <a:cs typeface="Times New Roman"/>
            </a:endParaRPr>
          </a:p>
          <a:p>
            <a:pPr marL="238760" marR="238125" indent="-635" algn="ctr">
              <a:lnSpc>
                <a:spcPct val="99400"/>
              </a:lnSpc>
              <a:spcBef>
                <a:spcPts val="5"/>
              </a:spcBef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of  </a:t>
            </a:r>
            <a:r>
              <a:rPr sz="1200" spc="-45" dirty="0">
                <a:solidFill>
                  <a:srgbClr val="D9D9D9"/>
                </a:solidFill>
                <a:latin typeface="Trebuchet MS"/>
                <a:cs typeface="Trebuchet MS"/>
              </a:rPr>
              <a:t>Technology </a:t>
            </a:r>
            <a:r>
              <a:rPr sz="1200" spc="-40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70" dirty="0">
                <a:solidFill>
                  <a:srgbClr val="D9D9D9"/>
                </a:solidFill>
                <a:latin typeface="Trebuchet MS"/>
                <a:cs typeface="Trebuchet MS"/>
              </a:rPr>
              <a:t>Management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&amp;  </a:t>
            </a:r>
            <a:r>
              <a:rPr sz="1200" spc="-45" dirty="0">
                <a:solidFill>
                  <a:srgbClr val="D9D9D9"/>
                </a:solidFill>
                <a:latin typeface="Trebuchet MS"/>
                <a:cs typeface="Trebuchet MS"/>
              </a:rPr>
              <a:t>Business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129701" y="4898339"/>
            <a:ext cx="1405255" cy="1065530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marL="124460" marR="124460" algn="ctr">
              <a:lnSpc>
                <a:spcPct val="99400"/>
              </a:lnSpc>
              <a:spcBef>
                <a:spcPts val="5"/>
              </a:spcBef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of  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Computer 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S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c</a:t>
            </a:r>
            <a:r>
              <a:rPr sz="1200" spc="-80" dirty="0">
                <a:solidFill>
                  <a:srgbClr val="D9D9D9"/>
                </a:solidFill>
                <a:latin typeface="Trebuchet MS"/>
                <a:cs typeface="Trebuchet MS"/>
              </a:rPr>
              <a:t>ienc</a:t>
            </a: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e  </a:t>
            </a:r>
            <a:r>
              <a:rPr sz="1200" spc="-100" dirty="0">
                <a:solidFill>
                  <a:srgbClr val="D9D9D9"/>
                </a:solidFill>
                <a:latin typeface="Trebuchet MS"/>
                <a:cs typeface="Trebuchet MS"/>
              </a:rPr>
              <a:t>&amp;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Information  </a:t>
            </a:r>
            <a:r>
              <a:rPr sz="1200" spc="-45" dirty="0">
                <a:solidFill>
                  <a:srgbClr val="D9D9D9"/>
                </a:solidFill>
                <a:latin typeface="Trebuchet MS"/>
                <a:cs typeface="Trebuchet MS"/>
              </a:rPr>
              <a:t>Technology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158629" y="2471420"/>
            <a:ext cx="1416685" cy="56515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39725" marR="351155" indent="60960">
              <a:lnSpc>
                <a:spcPct val="97500"/>
              </a:lnSpc>
              <a:spcBef>
                <a:spcPts val="135"/>
              </a:spcBef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of  </a:t>
            </a: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Engineering  </a:t>
            </a:r>
            <a:r>
              <a:rPr sz="1200" spc="-45" dirty="0">
                <a:solidFill>
                  <a:srgbClr val="D9D9D9"/>
                </a:solidFill>
                <a:latin typeface="Trebuchet MS"/>
                <a:cs typeface="Trebuchet MS"/>
              </a:rPr>
              <a:t>Tec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hnology</a:t>
            </a:r>
            <a:endParaRPr sz="1200" dirty="0">
              <a:latin typeface="Trebuchet MS"/>
              <a:cs typeface="Trebuchet MS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8158629" y="3558707"/>
            <a:ext cx="1403985" cy="1065530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750">
              <a:latin typeface="Times New Roman"/>
              <a:cs typeface="Times New Roman"/>
            </a:endParaRPr>
          </a:p>
          <a:p>
            <a:pPr marL="143510" marR="141605" algn="ctr">
              <a:lnSpc>
                <a:spcPct val="97500"/>
              </a:lnSpc>
            </a:pPr>
            <a:r>
              <a:rPr sz="1200" spc="-90" dirty="0">
                <a:solidFill>
                  <a:srgbClr val="D9D9D9"/>
                </a:solidFill>
                <a:latin typeface="Trebuchet MS"/>
                <a:cs typeface="Trebuchet MS"/>
              </a:rPr>
              <a:t>Fac</a:t>
            </a:r>
            <a:r>
              <a:rPr sz="1200" spc="-75" dirty="0">
                <a:solidFill>
                  <a:srgbClr val="D9D9D9"/>
                </a:solidFill>
                <a:latin typeface="Trebuchet MS"/>
                <a:cs typeface="Trebuchet MS"/>
              </a:rPr>
              <a:t>ulty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of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Applied  S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c</a:t>
            </a:r>
            <a:r>
              <a:rPr sz="1200" spc="-80" dirty="0">
                <a:solidFill>
                  <a:srgbClr val="D9D9D9"/>
                </a:solidFill>
                <a:latin typeface="Trebuchet MS"/>
                <a:cs typeface="Trebuchet MS"/>
              </a:rPr>
              <a:t>ienc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es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&amp;  </a:t>
            </a:r>
            <a:r>
              <a:rPr sz="1200" spc="-45" dirty="0">
                <a:solidFill>
                  <a:srgbClr val="D9D9D9"/>
                </a:solidFill>
                <a:latin typeface="Trebuchet MS"/>
                <a:cs typeface="Trebuchet MS"/>
              </a:rPr>
              <a:t>Technology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158629" y="4884271"/>
            <a:ext cx="1403985" cy="743793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194945" marR="193675" indent="169545">
              <a:lnSpc>
                <a:spcPts val="1390"/>
              </a:lnSpc>
              <a:spcBef>
                <a:spcPts val="5"/>
              </a:spcBef>
            </a:pPr>
            <a:r>
              <a:rPr sz="1200" spc="-30">
                <a:solidFill>
                  <a:srgbClr val="D9D9D9"/>
                </a:solidFill>
                <a:latin typeface="Trebuchet MS"/>
                <a:cs typeface="Trebuchet MS"/>
              </a:rPr>
              <a:t>Cent</a:t>
            </a:r>
            <a:r>
              <a:rPr lang="en-US" sz="1200" spc="-30">
                <a:solidFill>
                  <a:srgbClr val="D9D9D9"/>
                </a:solidFill>
                <a:latin typeface="Trebuchet MS"/>
                <a:cs typeface="Trebuchet MS"/>
              </a:rPr>
              <a:t>re</a:t>
            </a:r>
            <a:r>
              <a:rPr sz="1200" spc="-3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40" dirty="0">
                <a:solidFill>
                  <a:srgbClr val="D9D9D9"/>
                </a:solidFill>
                <a:latin typeface="Trebuchet MS"/>
                <a:cs typeface="Trebuchet MS"/>
              </a:rPr>
              <a:t>for </a:t>
            </a:r>
            <a:r>
              <a:rPr sz="1200" spc="-3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40" dirty="0">
                <a:solidFill>
                  <a:srgbClr val="D9D9D9"/>
                </a:solidFill>
                <a:latin typeface="Trebuchet MS"/>
                <a:cs typeface="Trebuchet MS"/>
              </a:rPr>
              <a:t>Diploma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Studies</a:t>
            </a:r>
            <a:endParaRPr sz="120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27681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95086" y="649960"/>
            <a:ext cx="10515600" cy="12054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97070" algn="ctr">
              <a:lnSpc>
                <a:spcPts val="4550"/>
              </a:lnSpc>
              <a:spcBef>
                <a:spcPts val="100"/>
              </a:spcBef>
            </a:pPr>
            <a:r>
              <a:rPr sz="4000" dirty="0"/>
              <a:t>FACILITIES</a:t>
            </a:r>
          </a:p>
          <a:p>
            <a:pPr marL="4497070" algn="ctr">
              <a:lnSpc>
                <a:spcPts val="4550"/>
              </a:lnSpc>
            </a:pPr>
            <a:r>
              <a:rPr sz="4000" b="0" dirty="0">
                <a:latin typeface="Trebuchet MS"/>
                <a:cs typeface="Trebuchet MS"/>
              </a:rPr>
              <a:t>Recreation</a:t>
            </a:r>
            <a:endParaRPr sz="4000" dirty="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46667" y="783210"/>
            <a:ext cx="5314315" cy="2846705"/>
            <a:chOff x="346667" y="783210"/>
            <a:chExt cx="5314315" cy="28467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3014" y="1633729"/>
              <a:ext cx="5304073" cy="199034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9840" y="1630555"/>
              <a:ext cx="5307965" cy="1995805"/>
            </a:xfrm>
            <a:custGeom>
              <a:avLst/>
              <a:gdLst/>
              <a:ahLst/>
              <a:cxnLst/>
              <a:rect l="l" t="t" r="r" b="b"/>
              <a:pathLst>
                <a:path w="5307965" h="1995804">
                  <a:moveTo>
                    <a:pt x="0" y="0"/>
                  </a:moveTo>
                  <a:lnTo>
                    <a:pt x="5307715" y="0"/>
                  </a:lnTo>
                  <a:lnTo>
                    <a:pt x="5307715" y="1995674"/>
                  </a:lnTo>
                  <a:lnTo>
                    <a:pt x="0" y="1995674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53014" y="786384"/>
              <a:ext cx="5304155" cy="841375"/>
            </a:xfrm>
            <a:custGeom>
              <a:avLst/>
              <a:gdLst/>
              <a:ahLst/>
              <a:cxnLst/>
              <a:rect l="l" t="t" r="r" b="b"/>
              <a:pathLst>
                <a:path w="5304155" h="841375">
                  <a:moveTo>
                    <a:pt x="5304078" y="0"/>
                  </a:moveTo>
                  <a:lnTo>
                    <a:pt x="0" y="0"/>
                  </a:lnTo>
                  <a:lnTo>
                    <a:pt x="0" y="841247"/>
                  </a:lnTo>
                  <a:lnTo>
                    <a:pt x="5304078" y="841247"/>
                  </a:lnTo>
                  <a:lnTo>
                    <a:pt x="5304078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53014" y="786384"/>
              <a:ext cx="5301615" cy="841375"/>
            </a:xfrm>
            <a:custGeom>
              <a:avLst/>
              <a:gdLst/>
              <a:ahLst/>
              <a:cxnLst/>
              <a:rect l="l" t="t" r="r" b="b"/>
              <a:pathLst>
                <a:path w="5301615" h="841375">
                  <a:moveTo>
                    <a:pt x="0" y="0"/>
                  </a:moveTo>
                  <a:lnTo>
                    <a:pt x="5301369" y="0"/>
                  </a:lnTo>
                  <a:lnTo>
                    <a:pt x="5301369" y="840819"/>
                  </a:lnTo>
                  <a:lnTo>
                    <a:pt x="0" y="84081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325456" y="3756956"/>
            <a:ext cx="5410835" cy="2378075"/>
            <a:chOff x="325456" y="3756956"/>
            <a:chExt cx="5410835" cy="2378075"/>
          </a:xfrm>
        </p:grpSpPr>
        <p:pic>
          <p:nvPicPr>
            <p:cNvPr id="9" name="object 9"/>
            <p:cNvPicPr/>
            <p:nvPr/>
          </p:nvPicPr>
          <p:blipFill>
            <a:blip r:embed="rId3"/>
            <a:srcRect/>
            <a:stretch/>
          </p:blipFill>
          <p:spPr>
            <a:xfrm>
              <a:off x="1916389" y="3760128"/>
              <a:ext cx="2231119" cy="2372447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25456" y="3756956"/>
              <a:ext cx="5410835" cy="2378075"/>
            </a:xfrm>
            <a:custGeom>
              <a:avLst/>
              <a:gdLst/>
              <a:ahLst/>
              <a:cxnLst/>
              <a:rect l="l" t="t" r="r" b="b"/>
              <a:pathLst>
                <a:path w="5410835" h="2378075">
                  <a:moveTo>
                    <a:pt x="0" y="0"/>
                  </a:moveTo>
                  <a:lnTo>
                    <a:pt x="5410228" y="0"/>
                  </a:lnTo>
                  <a:lnTo>
                    <a:pt x="5410228" y="2377583"/>
                  </a:lnTo>
                  <a:lnTo>
                    <a:pt x="0" y="2377583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53014" y="789557"/>
            <a:ext cx="5301615" cy="600805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sz="1800" dirty="0">
                <a:solidFill>
                  <a:srgbClr val="D9D9D9"/>
                </a:solidFill>
                <a:latin typeface="Verdana"/>
                <a:cs typeface="Verdana"/>
              </a:rPr>
              <a:t>Olympic-size Swimming Pool</a:t>
            </a:r>
            <a:endParaRPr sz="1800" dirty="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47508" y="4510617"/>
            <a:ext cx="1138555" cy="1014992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127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42875" marR="134620" indent="111760" algn="just">
              <a:lnSpc>
                <a:spcPct val="99500"/>
              </a:lnSpc>
              <a:spcBef>
                <a:spcPts val="5"/>
              </a:spcBef>
            </a:pPr>
            <a:r>
              <a:rPr dirty="0">
                <a:solidFill>
                  <a:srgbClr val="D9D9D9"/>
                </a:solidFill>
                <a:latin typeface="Verdana"/>
                <a:cs typeface="Verdana"/>
              </a:rPr>
              <a:t>Sports  Complex</a:t>
            </a:r>
            <a:endParaRPr dirty="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91277" y="1847842"/>
            <a:ext cx="5970905" cy="749930"/>
          </a:xfrm>
          <a:prstGeom prst="rect">
            <a:avLst/>
          </a:prstGeom>
          <a:solidFill>
            <a:srgbClr val="181717"/>
          </a:solidFill>
          <a:ln w="6346">
            <a:solidFill>
              <a:srgbClr val="A6A6A6"/>
            </a:solidFill>
          </a:ln>
        </p:spPr>
        <p:txBody>
          <a:bodyPr vert="horz" wrap="square" lIns="91440" tIns="274320" rIns="0" bIns="0" rtlCol="0" anchor="t" anchorCtr="0">
            <a:noAutofit/>
          </a:bodyPr>
          <a:lstStyle/>
          <a:p>
            <a:pPr marL="558165">
              <a:lnSpc>
                <a:spcPct val="100000"/>
              </a:lnSpc>
              <a:spcBef>
                <a:spcPts val="1814"/>
              </a:spcBef>
            </a:pPr>
            <a:r>
              <a:rPr dirty="0">
                <a:solidFill>
                  <a:srgbClr val="D9D9D9"/>
                </a:solidFill>
                <a:latin typeface="Verdana"/>
                <a:cs typeface="Verdana"/>
              </a:rPr>
              <a:t>Hockey Stadium, Football Stadium &amp; Athletics Track</a:t>
            </a:r>
            <a:endParaRPr dirty="0">
              <a:latin typeface="Verdana"/>
              <a:cs typeface="Verdan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91277" y="2597772"/>
            <a:ext cx="5973621" cy="351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461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4057" y="1009245"/>
            <a:ext cx="4290060" cy="10002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250"/>
              </a:lnSpc>
              <a:spcBef>
                <a:spcPts val="100"/>
              </a:spcBef>
            </a:pPr>
            <a:r>
              <a:rPr sz="3200" dirty="0"/>
              <a:t>FACILITIES</a:t>
            </a:r>
          </a:p>
          <a:p>
            <a:pPr algn="ctr">
              <a:lnSpc>
                <a:spcPts val="3290"/>
              </a:lnSpc>
            </a:pPr>
            <a:r>
              <a:rPr sz="2800" b="0" dirty="0">
                <a:latin typeface="Trebuchet MS"/>
                <a:cs typeface="Trebuchet MS"/>
              </a:rPr>
              <a:t>Tunku Tun Aminah Library</a:t>
            </a:r>
            <a:endParaRPr sz="2800" dirty="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484589" y="1758974"/>
            <a:ext cx="4421505" cy="2036445"/>
            <a:chOff x="7484589" y="1758974"/>
            <a:chExt cx="4421505" cy="20364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90942" y="1765325"/>
              <a:ext cx="4410480" cy="202435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487763" y="1762148"/>
              <a:ext cx="4415155" cy="2030095"/>
            </a:xfrm>
            <a:custGeom>
              <a:avLst/>
              <a:gdLst/>
              <a:ahLst/>
              <a:cxnLst/>
              <a:rect l="l" t="t" r="r" b="b"/>
              <a:pathLst>
                <a:path w="4415155" h="2030095">
                  <a:moveTo>
                    <a:pt x="0" y="0"/>
                  </a:moveTo>
                  <a:lnTo>
                    <a:pt x="4414583" y="0"/>
                  </a:lnTo>
                  <a:lnTo>
                    <a:pt x="4414583" y="2029679"/>
                  </a:lnTo>
                  <a:lnTo>
                    <a:pt x="0" y="202967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7484589" y="3864989"/>
            <a:ext cx="4421505" cy="1919605"/>
            <a:chOff x="7484589" y="3864989"/>
            <a:chExt cx="4421505" cy="191960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90942" y="3871341"/>
              <a:ext cx="4410480" cy="190762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487763" y="3868162"/>
              <a:ext cx="4415155" cy="1913255"/>
            </a:xfrm>
            <a:custGeom>
              <a:avLst/>
              <a:gdLst/>
              <a:ahLst/>
              <a:cxnLst/>
              <a:rect l="l" t="t" r="r" b="b"/>
              <a:pathLst>
                <a:path w="4415155" h="1913254">
                  <a:moveTo>
                    <a:pt x="0" y="0"/>
                  </a:moveTo>
                  <a:lnTo>
                    <a:pt x="4414583" y="0"/>
                  </a:lnTo>
                  <a:lnTo>
                    <a:pt x="4414583" y="1913008"/>
                  </a:lnTo>
                  <a:lnTo>
                    <a:pt x="0" y="1913008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3">
            <a:extLst>
              <a:ext uri="{FF2B5EF4-FFF2-40B4-BE49-F238E27FC236}">
                <a16:creationId xmlns:a16="http://schemas.microsoft.com/office/drawing/2014/main" id="{D2602EBA-331E-A9D5-FE85-B79401DECEF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9082" y="2237114"/>
            <a:ext cx="7063308" cy="273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07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490" y="1287819"/>
            <a:ext cx="7412970" cy="4255736"/>
          </a:xfrm>
          <a:prstGeom prst="rect">
            <a:avLst/>
          </a:prstGeom>
        </p:spPr>
      </p:pic>
      <p:grpSp>
        <p:nvGrpSpPr>
          <p:cNvPr id="4" name="object 8"/>
          <p:cNvGrpSpPr/>
          <p:nvPr/>
        </p:nvGrpSpPr>
        <p:grpSpPr>
          <a:xfrm>
            <a:off x="7931332" y="1997851"/>
            <a:ext cx="3860800" cy="2417445"/>
            <a:chOff x="7931332" y="1997851"/>
            <a:chExt cx="3860800" cy="2417445"/>
          </a:xfrm>
        </p:grpSpPr>
        <p:pic>
          <p:nvPicPr>
            <p:cNvPr id="5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37678" y="2004199"/>
              <a:ext cx="3849542" cy="2405646"/>
            </a:xfrm>
            <a:prstGeom prst="rect">
              <a:avLst/>
            </a:prstGeom>
          </p:spPr>
        </p:pic>
        <p:sp>
          <p:nvSpPr>
            <p:cNvPr id="6" name="object 10"/>
            <p:cNvSpPr/>
            <p:nvPr/>
          </p:nvSpPr>
          <p:spPr>
            <a:xfrm>
              <a:off x="7934505" y="2001025"/>
              <a:ext cx="3854450" cy="2411095"/>
            </a:xfrm>
            <a:custGeom>
              <a:avLst/>
              <a:gdLst/>
              <a:ahLst/>
              <a:cxnLst/>
              <a:rect l="l" t="t" r="r" b="b"/>
              <a:pathLst>
                <a:path w="3854450" h="2411095">
                  <a:moveTo>
                    <a:pt x="0" y="0"/>
                  </a:moveTo>
                  <a:lnTo>
                    <a:pt x="3853926" y="0"/>
                  </a:lnTo>
                  <a:lnTo>
                    <a:pt x="3853926" y="2410773"/>
                  </a:lnTo>
                  <a:lnTo>
                    <a:pt x="0" y="2410773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5"/>
          <p:cNvGrpSpPr/>
          <p:nvPr/>
        </p:nvGrpSpPr>
        <p:grpSpPr>
          <a:xfrm>
            <a:off x="7931332" y="4621495"/>
            <a:ext cx="3911600" cy="1426210"/>
            <a:chOff x="7931332" y="4621495"/>
            <a:chExt cx="3911600" cy="1426210"/>
          </a:xfrm>
        </p:grpSpPr>
        <p:pic>
          <p:nvPicPr>
            <p:cNvPr id="8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37678" y="4627842"/>
              <a:ext cx="3900797" cy="1414104"/>
            </a:xfrm>
            <a:prstGeom prst="rect">
              <a:avLst/>
            </a:prstGeom>
          </p:spPr>
        </p:pic>
        <p:sp>
          <p:nvSpPr>
            <p:cNvPr id="9" name="object 7"/>
            <p:cNvSpPr/>
            <p:nvPr/>
          </p:nvSpPr>
          <p:spPr>
            <a:xfrm>
              <a:off x="7934505" y="4624668"/>
              <a:ext cx="3905250" cy="1419860"/>
            </a:xfrm>
            <a:custGeom>
              <a:avLst/>
              <a:gdLst/>
              <a:ahLst/>
              <a:cxnLst/>
              <a:rect l="l" t="t" r="r" b="b"/>
              <a:pathLst>
                <a:path w="3905250" h="1419860">
                  <a:moveTo>
                    <a:pt x="0" y="0"/>
                  </a:moveTo>
                  <a:lnTo>
                    <a:pt x="3905155" y="0"/>
                  </a:lnTo>
                  <a:lnTo>
                    <a:pt x="3905155" y="1419730"/>
                  </a:lnTo>
                  <a:lnTo>
                    <a:pt x="0" y="1419730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2"/>
          <p:cNvSpPr txBox="1">
            <a:spLocks/>
          </p:cNvSpPr>
          <p:nvPr/>
        </p:nvSpPr>
        <p:spPr>
          <a:xfrm>
            <a:off x="7205663" y="1129322"/>
            <a:ext cx="4290060" cy="131831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i="0" kern="1200">
                <a:solidFill>
                  <a:schemeClr val="tx1"/>
                </a:solidFill>
                <a:latin typeface="Trebuchet MS"/>
                <a:ea typeface="+mj-ea"/>
                <a:cs typeface="Trebuchet MS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2600" dirty="0"/>
              <a:t>Sultan Ibrahim Hall</a:t>
            </a:r>
            <a:br>
              <a:rPr lang="en-US" sz="2600" dirty="0"/>
            </a:br>
            <a:r>
              <a:rPr lang="en-US" sz="2600" dirty="0"/>
              <a:t>(Convocation Hall)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2057332" y="644053"/>
            <a:ext cx="2788136" cy="643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4250"/>
              </a:lnSpc>
              <a:spcBef>
                <a:spcPts val="100"/>
              </a:spcBef>
            </a:pPr>
            <a:r>
              <a:rPr lang="en-US" sz="3600" b="1" spc="285" dirty="0">
                <a:latin typeface="Trebuchet MS" panose="020B0603020202020204" pitchFamily="34" charset="0"/>
              </a:rPr>
              <a:t>FACILITIES</a:t>
            </a:r>
            <a:endParaRPr lang="en-US" sz="36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2807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0063" y="841641"/>
            <a:ext cx="4277361" cy="10002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250"/>
              </a:lnSpc>
              <a:spcBef>
                <a:spcPts val="100"/>
              </a:spcBef>
            </a:pPr>
            <a:r>
              <a:rPr sz="4000" dirty="0"/>
              <a:t>FACILITIES</a:t>
            </a:r>
          </a:p>
          <a:p>
            <a:pPr algn="ctr">
              <a:lnSpc>
                <a:spcPts val="3290"/>
              </a:lnSpc>
            </a:pPr>
            <a:r>
              <a:rPr sz="3200" b="0" dirty="0">
                <a:latin typeface="Trebuchet MS"/>
                <a:cs typeface="Trebuchet MS"/>
              </a:rPr>
              <a:t>Sultan Ibrahim Mosque</a:t>
            </a:r>
            <a:endParaRPr sz="3200" dirty="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28679" y="1881310"/>
            <a:ext cx="4114800" cy="2080895"/>
            <a:chOff x="828679" y="1881310"/>
            <a:chExt cx="4114800" cy="208089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8199" y="1890831"/>
              <a:ext cx="4097375" cy="206285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33440" y="1886070"/>
              <a:ext cx="4105275" cy="2071370"/>
            </a:xfrm>
            <a:custGeom>
              <a:avLst/>
              <a:gdLst/>
              <a:ahLst/>
              <a:cxnLst/>
              <a:rect l="l" t="t" r="r" b="b"/>
              <a:pathLst>
                <a:path w="4105275" h="2071370">
                  <a:moveTo>
                    <a:pt x="0" y="0"/>
                  </a:moveTo>
                  <a:lnTo>
                    <a:pt x="4104808" y="0"/>
                  </a:lnTo>
                  <a:lnTo>
                    <a:pt x="4104808" y="2071330"/>
                  </a:lnTo>
                  <a:lnTo>
                    <a:pt x="0" y="2071330"/>
                  </a:lnTo>
                  <a:lnTo>
                    <a:pt x="0" y="0"/>
                  </a:lnTo>
                  <a:close/>
                </a:path>
              </a:pathLst>
            </a:custGeom>
            <a:ln w="9520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828679" y="4057647"/>
            <a:ext cx="4114800" cy="2080895"/>
            <a:chOff x="828679" y="4057647"/>
            <a:chExt cx="4114800" cy="208089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8199" y="4067167"/>
              <a:ext cx="4097375" cy="206286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33440" y="4062407"/>
              <a:ext cx="4105275" cy="2071370"/>
            </a:xfrm>
            <a:custGeom>
              <a:avLst/>
              <a:gdLst/>
              <a:ahLst/>
              <a:cxnLst/>
              <a:rect l="l" t="t" r="r" b="b"/>
              <a:pathLst>
                <a:path w="4105275" h="2071370">
                  <a:moveTo>
                    <a:pt x="0" y="0"/>
                  </a:moveTo>
                  <a:lnTo>
                    <a:pt x="4104808" y="0"/>
                  </a:lnTo>
                  <a:lnTo>
                    <a:pt x="4104808" y="2071330"/>
                  </a:lnTo>
                  <a:lnTo>
                    <a:pt x="0" y="2071330"/>
                  </a:lnTo>
                  <a:lnTo>
                    <a:pt x="0" y="0"/>
                  </a:lnTo>
                  <a:close/>
                </a:path>
              </a:pathLst>
            </a:custGeom>
            <a:ln w="9520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57207" y="1397474"/>
            <a:ext cx="6763089" cy="406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078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73099" y="1448065"/>
            <a:ext cx="7195820" cy="4354195"/>
            <a:chOff x="4473099" y="1448065"/>
            <a:chExt cx="7195820" cy="435419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79446" y="1454416"/>
              <a:ext cx="7186201" cy="43431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476272" y="1451238"/>
              <a:ext cx="7189470" cy="4347845"/>
            </a:xfrm>
            <a:custGeom>
              <a:avLst/>
              <a:gdLst/>
              <a:ahLst/>
              <a:cxnLst/>
              <a:rect l="l" t="t" r="r" b="b"/>
              <a:pathLst>
                <a:path w="7189470" h="4347845">
                  <a:moveTo>
                    <a:pt x="0" y="0"/>
                  </a:moveTo>
                  <a:lnTo>
                    <a:pt x="7188883" y="0"/>
                  </a:lnTo>
                  <a:lnTo>
                    <a:pt x="7188883" y="4347252"/>
                  </a:lnTo>
                  <a:lnTo>
                    <a:pt x="0" y="4347252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-364472" y="698840"/>
            <a:ext cx="10515600" cy="7437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53510" algn="ctr">
              <a:lnSpc>
                <a:spcPts val="2770"/>
              </a:lnSpc>
              <a:spcBef>
                <a:spcPts val="100"/>
              </a:spcBef>
            </a:pPr>
            <a:r>
              <a:rPr spc="190" dirty="0"/>
              <a:t>FACILITIES</a:t>
            </a:r>
          </a:p>
          <a:p>
            <a:pPr marL="3953510" algn="ctr">
              <a:lnSpc>
                <a:spcPts val="2770"/>
              </a:lnSpc>
            </a:pPr>
            <a:r>
              <a:rPr b="0" dirty="0">
                <a:latin typeface="Trebuchet MS"/>
                <a:cs typeface="Trebuchet MS"/>
              </a:rPr>
              <a:t>Residential Colleges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1090498" y="1070285"/>
            <a:ext cx="2891790" cy="1452245"/>
            <a:chOff x="1090498" y="1070285"/>
            <a:chExt cx="2891790" cy="145224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6848" y="1076632"/>
              <a:ext cx="2879991" cy="143999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93671" y="1073459"/>
              <a:ext cx="2885440" cy="1445895"/>
            </a:xfrm>
            <a:custGeom>
              <a:avLst/>
              <a:gdLst/>
              <a:ahLst/>
              <a:cxnLst/>
              <a:rect l="l" t="t" r="r" b="b"/>
              <a:pathLst>
                <a:path w="2885440" h="1445895">
                  <a:moveTo>
                    <a:pt x="0" y="0"/>
                  </a:moveTo>
                  <a:lnTo>
                    <a:pt x="2884878" y="0"/>
                  </a:lnTo>
                  <a:lnTo>
                    <a:pt x="2884878" y="1445612"/>
                  </a:lnTo>
                  <a:lnTo>
                    <a:pt x="0" y="1445612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090498" y="2758210"/>
            <a:ext cx="2891790" cy="1452245"/>
            <a:chOff x="1090498" y="2758210"/>
            <a:chExt cx="2891790" cy="145224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96848" y="2764561"/>
              <a:ext cx="2879991" cy="143999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93671" y="2761384"/>
              <a:ext cx="2885440" cy="1445895"/>
            </a:xfrm>
            <a:custGeom>
              <a:avLst/>
              <a:gdLst/>
              <a:ahLst/>
              <a:cxnLst/>
              <a:rect l="l" t="t" r="r" b="b"/>
              <a:pathLst>
                <a:path w="2885440" h="1445895">
                  <a:moveTo>
                    <a:pt x="0" y="0"/>
                  </a:moveTo>
                  <a:lnTo>
                    <a:pt x="2884878" y="0"/>
                  </a:lnTo>
                  <a:lnTo>
                    <a:pt x="2884878" y="1445612"/>
                  </a:lnTo>
                  <a:lnTo>
                    <a:pt x="0" y="1445612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090498" y="4532070"/>
            <a:ext cx="2891790" cy="1452245"/>
            <a:chOff x="1090498" y="4532070"/>
            <a:chExt cx="2891790" cy="1452245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6848" y="4538421"/>
              <a:ext cx="2879991" cy="143999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93671" y="4535244"/>
              <a:ext cx="2885440" cy="1445895"/>
            </a:xfrm>
            <a:custGeom>
              <a:avLst/>
              <a:gdLst/>
              <a:ahLst/>
              <a:cxnLst/>
              <a:rect l="l" t="t" r="r" b="b"/>
              <a:pathLst>
                <a:path w="2885440" h="1445895">
                  <a:moveTo>
                    <a:pt x="0" y="0"/>
                  </a:moveTo>
                  <a:lnTo>
                    <a:pt x="2884878" y="0"/>
                  </a:lnTo>
                  <a:lnTo>
                    <a:pt x="2884878" y="1445612"/>
                  </a:lnTo>
                  <a:lnTo>
                    <a:pt x="0" y="1445612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16103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8" y="799084"/>
            <a:ext cx="4340861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285" dirty="0"/>
              <a:t>FACILITIES</a:t>
            </a:r>
            <a:endParaRPr sz="4000" b="1" dirty="0"/>
          </a:p>
        </p:txBody>
      </p:sp>
      <p:grpSp>
        <p:nvGrpSpPr>
          <p:cNvPr id="3" name="object 3"/>
          <p:cNvGrpSpPr/>
          <p:nvPr/>
        </p:nvGrpSpPr>
        <p:grpSpPr>
          <a:xfrm>
            <a:off x="741536" y="3241228"/>
            <a:ext cx="4237990" cy="1278255"/>
            <a:chOff x="741536" y="3241228"/>
            <a:chExt cx="4237990" cy="127825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0254" y="3260704"/>
              <a:ext cx="2704080" cy="125152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267081" y="3257531"/>
              <a:ext cx="2709545" cy="1257300"/>
            </a:xfrm>
            <a:custGeom>
              <a:avLst/>
              <a:gdLst/>
              <a:ahLst/>
              <a:cxnLst/>
              <a:rect l="l" t="t" r="r" b="b"/>
              <a:pathLst>
                <a:path w="2709545" h="1257300">
                  <a:moveTo>
                    <a:pt x="0" y="0"/>
                  </a:moveTo>
                  <a:lnTo>
                    <a:pt x="2709047" y="0"/>
                  </a:lnTo>
                  <a:lnTo>
                    <a:pt x="2709047" y="1257241"/>
                  </a:lnTo>
                  <a:lnTo>
                    <a:pt x="0" y="1257241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4710" y="3244401"/>
              <a:ext cx="1506855" cy="1272540"/>
            </a:xfrm>
            <a:custGeom>
              <a:avLst/>
              <a:gdLst/>
              <a:ahLst/>
              <a:cxnLst/>
              <a:rect l="l" t="t" r="r" b="b"/>
              <a:pathLst>
                <a:path w="1506855" h="1272539">
                  <a:moveTo>
                    <a:pt x="1506562" y="0"/>
                  </a:moveTo>
                  <a:lnTo>
                    <a:pt x="0" y="0"/>
                  </a:lnTo>
                  <a:lnTo>
                    <a:pt x="0" y="1272387"/>
                  </a:lnTo>
                  <a:lnTo>
                    <a:pt x="1506562" y="1272387"/>
                  </a:lnTo>
                  <a:lnTo>
                    <a:pt x="1506562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44709" y="3244401"/>
              <a:ext cx="1506220" cy="1271905"/>
            </a:xfrm>
            <a:custGeom>
              <a:avLst/>
              <a:gdLst/>
              <a:ahLst/>
              <a:cxnLst/>
              <a:rect l="l" t="t" r="r" b="b"/>
              <a:pathLst>
                <a:path w="1506220" h="1271904">
                  <a:moveTo>
                    <a:pt x="0" y="0"/>
                  </a:moveTo>
                  <a:lnTo>
                    <a:pt x="1505790" y="0"/>
                  </a:lnTo>
                  <a:lnTo>
                    <a:pt x="1505790" y="1271743"/>
                  </a:lnTo>
                  <a:lnTo>
                    <a:pt x="0" y="1271743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741536" y="1687514"/>
            <a:ext cx="4237990" cy="1296035"/>
            <a:chOff x="741536" y="1687514"/>
            <a:chExt cx="4237990" cy="129603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0254" y="1706498"/>
              <a:ext cx="2704080" cy="127118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67081" y="1703324"/>
              <a:ext cx="2709545" cy="1276985"/>
            </a:xfrm>
            <a:custGeom>
              <a:avLst/>
              <a:gdLst/>
              <a:ahLst/>
              <a:cxnLst/>
              <a:rect l="l" t="t" r="r" b="b"/>
              <a:pathLst>
                <a:path w="2709545" h="1276985">
                  <a:moveTo>
                    <a:pt x="0" y="0"/>
                  </a:moveTo>
                  <a:lnTo>
                    <a:pt x="2709047" y="0"/>
                  </a:lnTo>
                  <a:lnTo>
                    <a:pt x="2709047" y="1276889"/>
                  </a:lnTo>
                  <a:lnTo>
                    <a:pt x="0" y="1276889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44710" y="1690687"/>
              <a:ext cx="1506855" cy="1288415"/>
            </a:xfrm>
            <a:custGeom>
              <a:avLst/>
              <a:gdLst/>
              <a:ahLst/>
              <a:cxnLst/>
              <a:rect l="l" t="t" r="r" b="b"/>
              <a:pathLst>
                <a:path w="1506855" h="1288414">
                  <a:moveTo>
                    <a:pt x="1506562" y="0"/>
                  </a:moveTo>
                  <a:lnTo>
                    <a:pt x="0" y="0"/>
                  </a:lnTo>
                  <a:lnTo>
                    <a:pt x="0" y="1288199"/>
                  </a:lnTo>
                  <a:lnTo>
                    <a:pt x="1506562" y="1288199"/>
                  </a:lnTo>
                  <a:lnTo>
                    <a:pt x="1506562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44709" y="1690687"/>
              <a:ext cx="1506220" cy="1287780"/>
            </a:xfrm>
            <a:custGeom>
              <a:avLst/>
              <a:gdLst/>
              <a:ahLst/>
              <a:cxnLst/>
              <a:rect l="l" t="t" r="r" b="b"/>
              <a:pathLst>
                <a:path w="1506220" h="1287780">
                  <a:moveTo>
                    <a:pt x="0" y="0"/>
                  </a:moveTo>
                  <a:lnTo>
                    <a:pt x="1505790" y="0"/>
                  </a:lnTo>
                  <a:lnTo>
                    <a:pt x="1505790" y="1287546"/>
                  </a:lnTo>
                  <a:lnTo>
                    <a:pt x="0" y="1287546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741536" y="4779133"/>
            <a:ext cx="4235450" cy="1291590"/>
            <a:chOff x="741536" y="4779133"/>
            <a:chExt cx="4235450" cy="1291590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67831" y="4797058"/>
              <a:ext cx="2704078" cy="126783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264658" y="4793885"/>
              <a:ext cx="2709545" cy="1273810"/>
            </a:xfrm>
            <a:custGeom>
              <a:avLst/>
              <a:gdLst/>
              <a:ahLst/>
              <a:cxnLst/>
              <a:rect l="l" t="t" r="r" b="b"/>
              <a:pathLst>
                <a:path w="2709545" h="1273810">
                  <a:moveTo>
                    <a:pt x="0" y="0"/>
                  </a:moveTo>
                  <a:lnTo>
                    <a:pt x="2709047" y="0"/>
                  </a:lnTo>
                  <a:lnTo>
                    <a:pt x="2709047" y="1273535"/>
                  </a:lnTo>
                  <a:lnTo>
                    <a:pt x="0" y="1273535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44710" y="4782306"/>
              <a:ext cx="1506855" cy="1282700"/>
            </a:xfrm>
            <a:custGeom>
              <a:avLst/>
              <a:gdLst/>
              <a:ahLst/>
              <a:cxnLst/>
              <a:rect l="l" t="t" r="r" b="b"/>
              <a:pathLst>
                <a:path w="1506855" h="1282700">
                  <a:moveTo>
                    <a:pt x="1506562" y="0"/>
                  </a:moveTo>
                  <a:lnTo>
                    <a:pt x="0" y="0"/>
                  </a:lnTo>
                  <a:lnTo>
                    <a:pt x="0" y="1282585"/>
                  </a:lnTo>
                  <a:lnTo>
                    <a:pt x="1506562" y="1282585"/>
                  </a:lnTo>
                  <a:lnTo>
                    <a:pt x="1506562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44709" y="4782306"/>
              <a:ext cx="1506220" cy="1282065"/>
            </a:xfrm>
            <a:custGeom>
              <a:avLst/>
              <a:gdLst/>
              <a:ahLst/>
              <a:cxnLst/>
              <a:rect l="l" t="t" r="r" b="b"/>
              <a:pathLst>
                <a:path w="1506220" h="1282064">
                  <a:moveTo>
                    <a:pt x="0" y="0"/>
                  </a:moveTo>
                  <a:lnTo>
                    <a:pt x="1505790" y="0"/>
                  </a:lnTo>
                  <a:lnTo>
                    <a:pt x="1505790" y="1281932"/>
                  </a:lnTo>
                  <a:lnTo>
                    <a:pt x="0" y="1281932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5970906" y="1000125"/>
            <a:ext cx="4805680" cy="2811441"/>
            <a:chOff x="5970906" y="827701"/>
            <a:chExt cx="4805680" cy="2983865"/>
          </a:xfrm>
        </p:grpSpPr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75809" y="834047"/>
              <a:ext cx="3896267" cy="297254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6872635" y="830875"/>
              <a:ext cx="3900804" cy="2977515"/>
            </a:xfrm>
            <a:custGeom>
              <a:avLst/>
              <a:gdLst/>
              <a:ahLst/>
              <a:cxnLst/>
              <a:rect l="l" t="t" r="r" b="b"/>
              <a:pathLst>
                <a:path w="3900804" h="2977515">
                  <a:moveTo>
                    <a:pt x="0" y="0"/>
                  </a:moveTo>
                  <a:lnTo>
                    <a:pt x="3900629" y="0"/>
                  </a:lnTo>
                  <a:lnTo>
                    <a:pt x="3900629" y="2977374"/>
                  </a:lnTo>
                  <a:lnTo>
                    <a:pt x="0" y="2977374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974079" y="834047"/>
              <a:ext cx="902335" cy="2957830"/>
            </a:xfrm>
            <a:custGeom>
              <a:avLst/>
              <a:gdLst/>
              <a:ahLst/>
              <a:cxnLst/>
              <a:rect l="l" t="t" r="r" b="b"/>
              <a:pathLst>
                <a:path w="902334" h="2957829">
                  <a:moveTo>
                    <a:pt x="901725" y="0"/>
                  </a:moveTo>
                  <a:lnTo>
                    <a:pt x="0" y="0"/>
                  </a:lnTo>
                  <a:lnTo>
                    <a:pt x="0" y="2957639"/>
                  </a:lnTo>
                  <a:lnTo>
                    <a:pt x="901725" y="2957639"/>
                  </a:lnTo>
                  <a:lnTo>
                    <a:pt x="901725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974079" y="834047"/>
              <a:ext cx="901700" cy="2956560"/>
            </a:xfrm>
            <a:custGeom>
              <a:avLst/>
              <a:gdLst/>
              <a:ahLst/>
              <a:cxnLst/>
              <a:rect l="l" t="t" r="r" b="b"/>
              <a:pathLst>
                <a:path w="901700" h="2956560">
                  <a:moveTo>
                    <a:pt x="0" y="0"/>
                  </a:moveTo>
                  <a:lnTo>
                    <a:pt x="901268" y="0"/>
                  </a:lnTo>
                  <a:lnTo>
                    <a:pt x="901268" y="2956127"/>
                  </a:lnTo>
                  <a:lnTo>
                    <a:pt x="0" y="2956127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5970905" y="3900409"/>
            <a:ext cx="3890645" cy="2266950"/>
            <a:chOff x="5970905" y="3900409"/>
            <a:chExt cx="3890645" cy="2266950"/>
          </a:xfrm>
        </p:grpSpPr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75030" y="3918496"/>
              <a:ext cx="2981197" cy="224338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6871854" y="3915319"/>
              <a:ext cx="2986405" cy="2249170"/>
            </a:xfrm>
            <a:custGeom>
              <a:avLst/>
              <a:gdLst/>
              <a:ahLst/>
              <a:cxnLst/>
              <a:rect l="l" t="t" r="r" b="b"/>
              <a:pathLst>
                <a:path w="2986404" h="2249170">
                  <a:moveTo>
                    <a:pt x="0" y="0"/>
                  </a:moveTo>
                  <a:lnTo>
                    <a:pt x="2986027" y="0"/>
                  </a:lnTo>
                  <a:lnTo>
                    <a:pt x="2986027" y="2248596"/>
                  </a:lnTo>
                  <a:lnTo>
                    <a:pt x="0" y="2248596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974078" y="3903582"/>
              <a:ext cx="898525" cy="2258695"/>
            </a:xfrm>
            <a:custGeom>
              <a:avLst/>
              <a:gdLst/>
              <a:ahLst/>
              <a:cxnLst/>
              <a:rect l="l" t="t" r="r" b="b"/>
              <a:pathLst>
                <a:path w="898525" h="2258695">
                  <a:moveTo>
                    <a:pt x="898525" y="0"/>
                  </a:moveTo>
                  <a:lnTo>
                    <a:pt x="0" y="0"/>
                  </a:lnTo>
                  <a:lnTo>
                    <a:pt x="0" y="2258301"/>
                  </a:lnTo>
                  <a:lnTo>
                    <a:pt x="898525" y="2258301"/>
                  </a:lnTo>
                  <a:lnTo>
                    <a:pt x="898525" y="0"/>
                  </a:lnTo>
                  <a:close/>
                </a:path>
              </a:pathLst>
            </a:custGeom>
            <a:solidFill>
              <a:srgbClr val="1817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974078" y="3903582"/>
              <a:ext cx="898525" cy="2257425"/>
            </a:xfrm>
            <a:custGeom>
              <a:avLst/>
              <a:gdLst/>
              <a:ahLst/>
              <a:cxnLst/>
              <a:rect l="l" t="t" r="r" b="b"/>
              <a:pathLst>
                <a:path w="898525" h="2257425">
                  <a:moveTo>
                    <a:pt x="0" y="0"/>
                  </a:moveTo>
                  <a:lnTo>
                    <a:pt x="898066" y="0"/>
                  </a:lnTo>
                  <a:lnTo>
                    <a:pt x="898066" y="2257150"/>
                  </a:lnTo>
                  <a:lnTo>
                    <a:pt x="0" y="2257150"/>
                  </a:lnTo>
                  <a:lnTo>
                    <a:pt x="0" y="0"/>
                  </a:lnTo>
                  <a:close/>
                </a:path>
              </a:pathLst>
            </a:custGeom>
            <a:ln w="6346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744709" y="3257531"/>
            <a:ext cx="1514475" cy="1257300"/>
          </a:xfrm>
          <a:prstGeom prst="rect">
            <a:avLst/>
          </a:prstGeom>
          <a:solidFill>
            <a:srgbClr val="181717"/>
          </a:solidFill>
          <a:ln w="6346">
            <a:solidFill>
              <a:srgbClr val="A6A6A6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532130" marR="213360" indent="-319405">
              <a:lnSpc>
                <a:spcPts val="1420"/>
              </a:lnSpc>
              <a:spcBef>
                <a:spcPts val="310"/>
              </a:spcBef>
            </a:pPr>
            <a:r>
              <a:rPr sz="1200" spc="-35" dirty="0">
                <a:solidFill>
                  <a:srgbClr val="D9D9D9"/>
                </a:solidFill>
                <a:latin typeface="Trebuchet MS"/>
                <a:cs typeface="Trebuchet MS"/>
              </a:rPr>
              <a:t>Uni</a:t>
            </a:r>
            <a:r>
              <a:rPr sz="1200" spc="-40" dirty="0">
                <a:solidFill>
                  <a:srgbClr val="D9D9D9"/>
                </a:solidFill>
                <a:latin typeface="Trebuchet MS"/>
                <a:cs typeface="Trebuchet MS"/>
              </a:rPr>
              <a:t>v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ersity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Health  </a:t>
            </a:r>
            <a:r>
              <a:rPr sz="1200" spc="-30" dirty="0">
                <a:solidFill>
                  <a:srgbClr val="D9D9D9"/>
                </a:solidFill>
                <a:latin typeface="Trebuchet MS"/>
                <a:cs typeface="Trebuchet MS"/>
              </a:rPr>
              <a:t>Centre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44709" y="1703324"/>
            <a:ext cx="1514475" cy="1276985"/>
          </a:xfrm>
          <a:prstGeom prst="rect">
            <a:avLst/>
          </a:prstGeom>
          <a:solidFill>
            <a:srgbClr val="181717"/>
          </a:solidFill>
          <a:ln w="6346">
            <a:solidFill>
              <a:srgbClr val="A6A6A6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573405" marR="205104" indent="-369570">
              <a:lnSpc>
                <a:spcPts val="1390"/>
              </a:lnSpc>
              <a:spcBef>
                <a:spcPts val="355"/>
              </a:spcBef>
            </a:pP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Student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30" dirty="0">
                <a:solidFill>
                  <a:srgbClr val="D9D9D9"/>
                </a:solidFill>
                <a:latin typeface="Trebuchet MS"/>
                <a:cs typeface="Trebuchet MS"/>
              </a:rPr>
              <a:t>Centre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5" dirty="0">
                <a:solidFill>
                  <a:srgbClr val="D9D9D9"/>
                </a:solidFill>
                <a:latin typeface="Trebuchet MS"/>
                <a:cs typeface="Trebuchet MS"/>
              </a:rPr>
              <a:t>&amp;  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Banks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44709" y="4793886"/>
            <a:ext cx="1513205" cy="1273810"/>
          </a:xfrm>
          <a:prstGeom prst="rect">
            <a:avLst/>
          </a:prstGeom>
          <a:solidFill>
            <a:srgbClr val="181717"/>
          </a:solidFill>
          <a:ln w="6346">
            <a:solidFill>
              <a:srgbClr val="A6A6A6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230504">
              <a:lnSpc>
                <a:spcPct val="100000"/>
              </a:lnSpc>
              <a:spcBef>
                <a:spcPts val="265"/>
              </a:spcBef>
            </a:pP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Graduat</a:t>
            </a: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e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Square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77253" y="834048"/>
            <a:ext cx="892810" cy="2971165"/>
          </a:xfrm>
          <a:prstGeom prst="rect">
            <a:avLst/>
          </a:prstGeom>
          <a:solidFill>
            <a:srgbClr val="181717"/>
          </a:solidFill>
        </p:spPr>
        <p:txBody>
          <a:bodyPr vert="horz" wrap="square" lIns="0" tIns="4635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65"/>
              </a:spcBef>
            </a:pPr>
            <a:r>
              <a:rPr sz="1200" spc="-60" dirty="0">
                <a:solidFill>
                  <a:srgbClr val="D9D9D9"/>
                </a:solidFill>
                <a:latin typeface="Trebuchet MS"/>
                <a:cs typeface="Trebuchet MS"/>
              </a:rPr>
              <a:t>Exam</a:t>
            </a:r>
            <a:r>
              <a:rPr sz="1200" spc="-25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Halls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974078" y="3915319"/>
            <a:ext cx="898525" cy="2249170"/>
          </a:xfrm>
          <a:prstGeom prst="rect">
            <a:avLst/>
          </a:prstGeom>
          <a:solidFill>
            <a:srgbClr val="181717"/>
          </a:solidFill>
          <a:ln w="6346">
            <a:solidFill>
              <a:srgbClr val="A6A6A6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173990" marR="166370" indent="36830">
              <a:lnSpc>
                <a:spcPts val="1390"/>
              </a:lnSpc>
              <a:spcBef>
                <a:spcPts val="360"/>
              </a:spcBef>
            </a:pPr>
            <a:r>
              <a:rPr sz="1200" spc="-55" dirty="0">
                <a:solidFill>
                  <a:srgbClr val="D9D9D9"/>
                </a:solidFill>
                <a:latin typeface="Trebuchet MS"/>
                <a:cs typeface="Trebuchet MS"/>
              </a:rPr>
              <a:t>Lecture </a:t>
            </a:r>
            <a:r>
              <a:rPr sz="1200" spc="-350" dirty="0">
                <a:solidFill>
                  <a:srgbClr val="D9D9D9"/>
                </a:solidFill>
                <a:latin typeface="Trebuchet MS"/>
                <a:cs typeface="Trebuchet MS"/>
              </a:rPr>
              <a:t> </a:t>
            </a:r>
            <a:r>
              <a:rPr sz="1200" spc="-50" dirty="0">
                <a:solidFill>
                  <a:srgbClr val="D9D9D9"/>
                </a:solidFill>
                <a:latin typeface="Trebuchet MS"/>
                <a:cs typeface="Trebuchet MS"/>
              </a:rPr>
              <a:t>Theatres</a:t>
            </a:r>
            <a:endParaRPr sz="120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429787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Google Shape;1081;p16"/>
          <p:cNvPicPr preferRelativeResize="0"/>
          <p:nvPr/>
        </p:nvPicPr>
        <p:blipFill rotWithShape="1">
          <a:blip r:embed="rId3">
            <a:alphaModFix/>
          </a:blip>
          <a:srcRect t="4733"/>
          <a:stretch/>
        </p:blipFill>
        <p:spPr>
          <a:xfrm>
            <a:off x="0" y="971550"/>
            <a:ext cx="12192000" cy="4746078"/>
          </a:xfrm>
          <a:prstGeom prst="rect">
            <a:avLst/>
          </a:prstGeom>
          <a:noFill/>
          <a:ln>
            <a:noFill/>
          </a:ln>
        </p:spPr>
      </p:pic>
      <p:sp>
        <p:nvSpPr>
          <p:cNvPr id="1082" name="Google Shape;1082;p16"/>
          <p:cNvSpPr txBox="1"/>
          <p:nvPr/>
        </p:nvSpPr>
        <p:spPr>
          <a:xfrm>
            <a:off x="4246809" y="4373890"/>
            <a:ext cx="4440237" cy="181588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International Office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Universiti Tun Hussein Onn Malaysia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86400, Parit Raja,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Johor Darul Takzim,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Malaysia.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Email: </a:t>
            </a:r>
            <a:r>
              <a:rPr lang="en-US" sz="14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io@uthm.edu.my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Email Director: </a:t>
            </a:r>
            <a:r>
              <a:rPr lang="en-US" sz="14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director.io@uthm.edu.my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3" name="Google Shape;1083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82346" y="4345608"/>
            <a:ext cx="1872446" cy="1872446"/>
          </a:xfrm>
          <a:prstGeom prst="rect">
            <a:avLst/>
          </a:prstGeom>
          <a:noFill/>
          <a:ln>
            <a:noFill/>
          </a:ln>
        </p:spPr>
      </p:pic>
      <p:sp>
        <p:nvSpPr>
          <p:cNvPr id="1084" name="Google Shape;1084;p16"/>
          <p:cNvSpPr/>
          <p:nvPr/>
        </p:nvSpPr>
        <p:spPr>
          <a:xfrm>
            <a:off x="152400" y="1348854"/>
            <a:ext cx="4732338" cy="127635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Thank</a:t>
            </a:r>
            <a:r>
              <a:rPr lang="en-US" sz="4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0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r>
              <a:rPr lang="en-US" sz="40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i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“With Wisdom We Explore”</a:t>
            </a:r>
            <a:endParaRPr/>
          </a:p>
        </p:txBody>
      </p:sp>
      <p:sp>
        <p:nvSpPr>
          <p:cNvPr id="1085" name="Google Shape;1085;p16"/>
          <p:cNvSpPr txBox="1"/>
          <p:nvPr/>
        </p:nvSpPr>
        <p:spPr>
          <a:xfrm>
            <a:off x="1252072" y="3950280"/>
            <a:ext cx="2532994" cy="307777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International Office Website</a:t>
            </a:r>
            <a:endParaRPr sz="14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0" name="Google Shape;1090;p17"/>
          <p:cNvPicPr preferRelativeResize="0"/>
          <p:nvPr/>
        </p:nvPicPr>
        <p:blipFill>
          <a:blip r:embed="rId4"/>
          <a:srcRect/>
          <a:stretch/>
        </p:blipFill>
        <p:spPr>
          <a:xfrm>
            <a:off x="5013" y="2820"/>
            <a:ext cx="12181973" cy="6852359"/>
          </a:xfrm>
          <a:prstGeom prst="rect">
            <a:avLst/>
          </a:prstGeom>
          <a:noFill/>
          <a:ln>
            <a:noFill/>
          </a:ln>
        </p:spPr>
      </p:pic>
      <p:sp>
        <p:nvSpPr>
          <p:cNvPr id="1091" name="Google Shape;1091;p17"/>
          <p:cNvSpPr txBox="1"/>
          <p:nvPr/>
        </p:nvSpPr>
        <p:spPr>
          <a:xfrm>
            <a:off x="4872717" y="2263542"/>
            <a:ext cx="6994510" cy="1165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Roboto"/>
              <a:buNone/>
            </a:pPr>
            <a:r>
              <a:rPr lang="en-US" sz="7200" dirty="0">
                <a:solidFill>
                  <a:schemeClr val="accent1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Terima Kasih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Roboto"/>
              <a:buNone/>
            </a:pPr>
            <a:r>
              <a:rPr lang="en-US" sz="7200" i="1" dirty="0">
                <a:solidFill>
                  <a:schemeClr val="accent1">
                    <a:lumMod val="50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Thank You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3"/>
          <p:cNvPicPr preferRelativeResize="0"/>
          <p:nvPr/>
        </p:nvPicPr>
        <p:blipFill rotWithShape="1">
          <a:blip r:embed="rId3">
            <a:alphaModFix/>
          </a:blip>
          <a:srcRect t="17995" b="12898"/>
          <a:stretch/>
        </p:blipFill>
        <p:spPr>
          <a:xfrm>
            <a:off x="0" y="1110164"/>
            <a:ext cx="12192000" cy="486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4"/>
          <p:cNvPicPr preferRelativeResize="0"/>
          <p:nvPr/>
        </p:nvPicPr>
        <p:blipFill rotWithShape="1">
          <a:blip r:embed="rId3">
            <a:alphaModFix/>
          </a:blip>
          <a:srcRect t="14343" r="-7780" b="15978"/>
          <a:stretch/>
        </p:blipFill>
        <p:spPr>
          <a:xfrm>
            <a:off x="0" y="1124452"/>
            <a:ext cx="13132676" cy="486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"/>
          <p:cNvSpPr/>
          <p:nvPr/>
        </p:nvSpPr>
        <p:spPr>
          <a:xfrm rot="10800000" flipH="1">
            <a:off x="-1806766" y="-3"/>
            <a:ext cx="11064044" cy="6150077"/>
          </a:xfrm>
          <a:prstGeom prst="parallelogram">
            <a:avLst>
              <a:gd name="adj" fmla="val 25000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5"/>
          <p:cNvSpPr/>
          <p:nvPr/>
        </p:nvSpPr>
        <p:spPr>
          <a:xfrm rot="10800000" flipH="1">
            <a:off x="6882926" y="1914683"/>
            <a:ext cx="5309074" cy="4235391"/>
          </a:xfrm>
          <a:prstGeom prst="parallelogram">
            <a:avLst>
              <a:gd name="adj" fmla="val 25000"/>
            </a:avLst>
          </a:prstGeom>
          <a:solidFill>
            <a:srgbClr val="A5A5A5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5"/>
          <p:cNvSpPr/>
          <p:nvPr/>
        </p:nvSpPr>
        <p:spPr>
          <a:xfrm rot="10800000" flipH="1">
            <a:off x="5786907" y="-2"/>
            <a:ext cx="8031167" cy="6150077"/>
          </a:xfrm>
          <a:prstGeom prst="parallelogram">
            <a:avLst>
              <a:gd name="adj" fmla="val 25000"/>
            </a:avLst>
          </a:prstGeom>
          <a:gradFill>
            <a:gsLst>
              <a:gs pos="0">
                <a:srgbClr val="0D2D49"/>
              </a:gs>
              <a:gs pos="50000">
                <a:srgbClr val="13416A"/>
              </a:gs>
              <a:gs pos="100000">
                <a:srgbClr val="174E7F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1" name="Google Shape;71;p5"/>
          <p:cNvGrpSpPr/>
          <p:nvPr/>
        </p:nvGrpSpPr>
        <p:grpSpPr>
          <a:xfrm>
            <a:off x="6657331" y="729460"/>
            <a:ext cx="7778623" cy="2419395"/>
            <a:chOff x="5288224" y="2592813"/>
            <a:chExt cx="7778622" cy="2419395"/>
          </a:xfrm>
        </p:grpSpPr>
        <p:sp>
          <p:nvSpPr>
            <p:cNvPr id="72" name="Google Shape;72;p5"/>
            <p:cNvSpPr/>
            <p:nvPr/>
          </p:nvSpPr>
          <p:spPr>
            <a:xfrm>
              <a:off x="5288224" y="3433200"/>
              <a:ext cx="567659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0" b="1">
                  <a:solidFill>
                    <a:srgbClr val="F4B183"/>
                  </a:solidFill>
                  <a:latin typeface="Calibri"/>
                  <a:ea typeface="Calibri"/>
                  <a:cs typeface="Calibri"/>
                  <a:sym typeface="Calibri"/>
                </a:rPr>
                <a:t>TUNKU ISMAIL</a:t>
              </a:r>
              <a:endParaRPr sz="6000" b="1">
                <a:solidFill>
                  <a:srgbClr val="F4B18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5288225" y="3254817"/>
              <a:ext cx="7060894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FBE5D6"/>
                  </a:solidFill>
                  <a:latin typeface="Calibri"/>
                  <a:ea typeface="Calibri"/>
                  <a:cs typeface="Calibri"/>
                  <a:sym typeface="Calibri"/>
                </a:rPr>
                <a:t>HIS ROYAL HIGHNESS</a:t>
              </a:r>
              <a:endParaRPr sz="2800" b="1">
                <a:solidFill>
                  <a:srgbClr val="FBE5D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5407852" y="4642917"/>
              <a:ext cx="2194383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The Regent of Johor</a:t>
              </a:r>
              <a:endParaRPr sz="17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75" name="Google Shape;75;p5"/>
            <p:cNvCxnSpPr/>
            <p:nvPr/>
          </p:nvCxnSpPr>
          <p:spPr>
            <a:xfrm rot="10800000">
              <a:off x="5407852" y="3246663"/>
              <a:ext cx="3568699" cy="0"/>
            </a:xfrm>
            <a:prstGeom prst="straightConnector1">
              <a:avLst/>
            </a:prstGeom>
            <a:noFill/>
            <a:ln w="19050" cap="flat" cmpd="sng">
              <a:solidFill>
                <a:schemeClr val="accent4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76" name="Google Shape;76;p5"/>
            <p:cNvSpPr/>
            <p:nvPr/>
          </p:nvSpPr>
          <p:spPr>
            <a:xfrm>
              <a:off x="5407852" y="4112200"/>
              <a:ext cx="7658994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4000" b="1">
                  <a:solidFill>
                    <a:srgbClr val="F4B183"/>
                  </a:solidFill>
                  <a:latin typeface="Calibri"/>
                  <a:ea typeface="Calibri"/>
                  <a:cs typeface="Calibri"/>
                  <a:sym typeface="Calibri"/>
                </a:rPr>
                <a:t>IBNI SULTAN IBRAHIM</a:t>
              </a:r>
              <a:endParaRPr sz="4000" b="1">
                <a:solidFill>
                  <a:srgbClr val="F4B08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5288224" y="2592813"/>
              <a:ext cx="7160743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CHANCELLOR</a:t>
              </a:r>
              <a:endParaRPr/>
            </a:p>
          </p:txBody>
        </p:sp>
      </p:grpSp>
      <p:pic>
        <p:nvPicPr>
          <p:cNvPr id="79" name="Google Shape;79;p5" descr="C:\Users\user\Downloads\TMJ.png"/>
          <p:cNvPicPr preferRelativeResize="0"/>
          <p:nvPr/>
        </p:nvPicPr>
        <p:blipFill rotWithShape="1">
          <a:blip r:embed="rId3">
            <a:alphaModFix/>
          </a:blip>
          <a:srcRect b="12558"/>
          <a:stretch/>
        </p:blipFill>
        <p:spPr>
          <a:xfrm>
            <a:off x="396249" y="-1105908"/>
            <a:ext cx="5532120" cy="7255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"/>
          <p:cNvSpPr/>
          <p:nvPr/>
        </p:nvSpPr>
        <p:spPr>
          <a:xfrm rot="10800000" flipH="1">
            <a:off x="-1806766" y="-3"/>
            <a:ext cx="11064044" cy="6150077"/>
          </a:xfrm>
          <a:prstGeom prst="parallelogram">
            <a:avLst>
              <a:gd name="adj" fmla="val 25000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5"/>
          <p:cNvSpPr/>
          <p:nvPr/>
        </p:nvSpPr>
        <p:spPr>
          <a:xfrm rot="10800000" flipH="1">
            <a:off x="6882926" y="1914683"/>
            <a:ext cx="5309074" cy="4235391"/>
          </a:xfrm>
          <a:prstGeom prst="parallelogram">
            <a:avLst>
              <a:gd name="adj" fmla="val 25000"/>
            </a:avLst>
          </a:prstGeom>
          <a:solidFill>
            <a:srgbClr val="A5A5A5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5"/>
          <p:cNvSpPr/>
          <p:nvPr/>
        </p:nvSpPr>
        <p:spPr>
          <a:xfrm rot="10800000" flipH="1">
            <a:off x="5786907" y="-2"/>
            <a:ext cx="8031167" cy="6150077"/>
          </a:xfrm>
          <a:prstGeom prst="parallelogram">
            <a:avLst>
              <a:gd name="adj" fmla="val 25000"/>
            </a:avLst>
          </a:prstGeom>
          <a:gradFill>
            <a:gsLst>
              <a:gs pos="0">
                <a:srgbClr val="0D2D49"/>
              </a:gs>
              <a:gs pos="50000">
                <a:srgbClr val="13416A"/>
              </a:gs>
              <a:gs pos="100000">
                <a:srgbClr val="174E7F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Content Placeholder 4" descr="A person in a blue graduation gown&#10;&#10;Description automatically generated">
            <a:extLst>
              <a:ext uri="{FF2B5EF4-FFF2-40B4-BE49-F238E27FC236}">
                <a16:creationId xmlns:a16="http://schemas.microsoft.com/office/drawing/2014/main" id="{273F1301-BD36-6842-0579-774120931B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849" y="684472"/>
            <a:ext cx="3161679" cy="54656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6657330" y="729460"/>
            <a:ext cx="7658995" cy="2404047"/>
            <a:chOff x="5288223" y="2592813"/>
            <a:chExt cx="7658994" cy="2404047"/>
          </a:xfrm>
        </p:grpSpPr>
        <p:sp>
          <p:nvSpPr>
            <p:cNvPr id="16" name="Rectangle 15"/>
            <p:cNvSpPr/>
            <p:nvPr/>
          </p:nvSpPr>
          <p:spPr>
            <a:xfrm>
              <a:off x="5288223" y="3615974"/>
              <a:ext cx="5676594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3500" b="1" dirty="0">
                  <a:solidFill>
                    <a:srgbClr val="F4B183"/>
                  </a:solidFill>
                </a:rPr>
                <a:t>TUNKU IDRIS ISKANDAR</a:t>
              </a:r>
              <a:endParaRPr lang="en-GB" sz="3500" b="1" dirty="0">
                <a:solidFill>
                  <a:srgbClr val="F4B183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88225" y="3254817"/>
              <a:ext cx="70608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2800" b="1" dirty="0">
                  <a:solidFill>
                    <a:srgbClr val="FBE5D6"/>
                  </a:solidFill>
                </a:rPr>
                <a:t>HIS HIGHNESS</a:t>
              </a:r>
              <a:endParaRPr lang="en-GB" sz="2800" b="1" dirty="0">
                <a:solidFill>
                  <a:srgbClr val="FBE5D6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407852" y="4642917"/>
              <a:ext cx="3430747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The </a:t>
              </a:r>
              <a:r>
                <a:rPr lang="en-US" sz="1700" dirty="0" err="1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Tunku</a:t>
              </a:r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 </a:t>
              </a:r>
              <a:r>
                <a:rPr lang="en-US" sz="1700" dirty="0" err="1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Temenggong</a:t>
              </a:r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 of Johor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5407852" y="3246663"/>
              <a:ext cx="3568699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5288223" y="3983566"/>
              <a:ext cx="765899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3200" b="1" dirty="0">
                  <a:solidFill>
                    <a:srgbClr val="F4B183"/>
                  </a:solidFill>
                </a:rPr>
                <a:t>AL-HAJ IBNI SULTAN IBRAHIM</a:t>
              </a:r>
              <a:endParaRPr lang="en-GB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288224" y="2592813"/>
              <a:ext cx="71607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500" b="1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PRO-CHANCELLOR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3419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"/>
          <p:cNvSpPr/>
          <p:nvPr/>
        </p:nvSpPr>
        <p:spPr>
          <a:xfrm rot="10800000" flipH="1">
            <a:off x="-1806766" y="-3"/>
            <a:ext cx="11064044" cy="6150077"/>
          </a:xfrm>
          <a:prstGeom prst="parallelogram">
            <a:avLst>
              <a:gd name="adj" fmla="val 25000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5"/>
          <p:cNvSpPr/>
          <p:nvPr/>
        </p:nvSpPr>
        <p:spPr>
          <a:xfrm rot="10800000" flipH="1">
            <a:off x="6882926" y="1914683"/>
            <a:ext cx="5309074" cy="4235391"/>
          </a:xfrm>
          <a:prstGeom prst="parallelogram">
            <a:avLst>
              <a:gd name="adj" fmla="val 25000"/>
            </a:avLst>
          </a:prstGeom>
          <a:solidFill>
            <a:srgbClr val="A5A5A5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5"/>
          <p:cNvSpPr/>
          <p:nvPr/>
        </p:nvSpPr>
        <p:spPr>
          <a:xfrm rot="10800000" flipH="1">
            <a:off x="5786907" y="-2"/>
            <a:ext cx="8031167" cy="6150077"/>
          </a:xfrm>
          <a:prstGeom prst="parallelogram">
            <a:avLst>
              <a:gd name="adj" fmla="val 25000"/>
            </a:avLst>
          </a:prstGeom>
          <a:gradFill>
            <a:gsLst>
              <a:gs pos="0">
                <a:srgbClr val="0D2D49"/>
              </a:gs>
              <a:gs pos="50000">
                <a:srgbClr val="13416A"/>
              </a:gs>
              <a:gs pos="100000">
                <a:srgbClr val="174E7F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Content Placeholder 4" descr="A person in a blue robe&#10;&#10;Description automatically generated">
            <a:extLst>
              <a:ext uri="{FF2B5EF4-FFF2-40B4-BE49-F238E27FC236}">
                <a16:creationId xmlns:a16="http://schemas.microsoft.com/office/drawing/2014/main" id="{33019151-95F6-18A5-0202-BBCD6A21E3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959" y="605803"/>
            <a:ext cx="3109486" cy="55442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Group 22"/>
          <p:cNvGrpSpPr/>
          <p:nvPr/>
        </p:nvGrpSpPr>
        <p:grpSpPr>
          <a:xfrm>
            <a:off x="6657330" y="729460"/>
            <a:ext cx="7658995" cy="2404047"/>
            <a:chOff x="5288223" y="2592813"/>
            <a:chExt cx="7658994" cy="2404047"/>
          </a:xfrm>
        </p:grpSpPr>
        <p:sp>
          <p:nvSpPr>
            <p:cNvPr id="24" name="Rectangle 23"/>
            <p:cNvSpPr/>
            <p:nvPr/>
          </p:nvSpPr>
          <p:spPr>
            <a:xfrm>
              <a:off x="5288223" y="3644732"/>
              <a:ext cx="675032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3200" b="1" dirty="0">
                  <a:solidFill>
                    <a:srgbClr val="F4B183"/>
                  </a:solidFill>
                </a:rPr>
                <a:t>TAN SRI DATO’ Dr. HAJI AZMI</a:t>
              </a:r>
              <a:r>
                <a:rPr lang="ms-MY" sz="3500" b="1" dirty="0">
                  <a:solidFill>
                    <a:srgbClr val="F4B183"/>
                  </a:solidFill>
                </a:rPr>
                <a:t> </a:t>
              </a:r>
              <a:endParaRPr lang="en-GB" sz="3500" b="1" dirty="0">
                <a:solidFill>
                  <a:srgbClr val="F4B183"/>
                </a:solidFill>
                <a:cs typeface="Andalus" panose="02020603050405020304" pitchFamily="2" charset="-78"/>
              </a:endParaRPr>
            </a:p>
            <a:p>
              <a:endParaRPr lang="en-GB" sz="3500" b="1" dirty="0">
                <a:solidFill>
                  <a:srgbClr val="F4B183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88225" y="3254817"/>
              <a:ext cx="70608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2800" b="1" dirty="0">
                  <a:solidFill>
                    <a:srgbClr val="FBE5D6"/>
                  </a:solidFill>
                </a:rPr>
                <a:t>YANG BERHORMAT</a:t>
              </a:r>
              <a:endParaRPr lang="en-GB" sz="2800" b="1" dirty="0">
                <a:solidFill>
                  <a:srgbClr val="FBE5D6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07852" y="4642917"/>
              <a:ext cx="2322624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State Secretary of Johor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5407852" y="3246663"/>
              <a:ext cx="3568699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288223" y="4054170"/>
              <a:ext cx="765899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200" b="1" dirty="0">
                  <a:solidFill>
                    <a:srgbClr val="ED7D31">
                      <a:lumMod val="60000"/>
                      <a:lumOff val="40000"/>
                    </a:srgbClr>
                  </a:solidFill>
                  <a:cs typeface="Andalus" panose="02020603050405020304" pitchFamily="2" charset="-78"/>
                </a:rPr>
                <a:t>BIN ROHANI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288224" y="2592813"/>
              <a:ext cx="71607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500" b="1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PRO-CHANCELLOR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8885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6"/>
          <p:cNvPicPr preferRelativeResize="0"/>
          <p:nvPr/>
        </p:nvPicPr>
        <p:blipFill rotWithShape="1">
          <a:blip r:embed="rId3">
            <a:alphaModFix/>
          </a:blip>
          <a:srcRect b="9878"/>
          <a:stretch/>
        </p:blipFill>
        <p:spPr>
          <a:xfrm>
            <a:off x="0" y="0"/>
            <a:ext cx="12192000" cy="618046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6"/>
          <p:cNvSpPr txBox="1"/>
          <p:nvPr/>
        </p:nvSpPr>
        <p:spPr>
          <a:xfrm>
            <a:off x="1380586" y="1646045"/>
            <a:ext cx="4480051" cy="689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VICE CHANCELLOR</a:t>
            </a:r>
            <a:endParaRPr sz="44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6" name="Google Shape;86;p6"/>
          <p:cNvSpPr txBox="1"/>
          <p:nvPr/>
        </p:nvSpPr>
        <p:spPr>
          <a:xfrm>
            <a:off x="178089" y="3458570"/>
            <a:ext cx="6977977" cy="525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3500" rIns="0" bIns="0" anchor="t" anchorCtr="0">
            <a:spAutoFit/>
          </a:bodyPr>
          <a:lstStyle/>
          <a:p>
            <a:pPr marL="1705610" marR="5080" lvl="0" indent="-1693545" algn="ctr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Prof.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Dato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’ Ir.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Ts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 Dr.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Ruzairi</a:t>
            </a:r>
            <a:r>
              <a:rPr lang="en-US" sz="2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bin Abdul  Rahim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7" name="Google Shape;87;p6"/>
          <p:cNvGrpSpPr/>
          <p:nvPr/>
        </p:nvGrpSpPr>
        <p:grpSpPr>
          <a:xfrm>
            <a:off x="7241222" y="716946"/>
            <a:ext cx="5035933" cy="5483247"/>
            <a:chOff x="6713914" y="581158"/>
            <a:chExt cx="5478145" cy="6276975"/>
          </a:xfrm>
        </p:grpSpPr>
        <p:sp>
          <p:nvSpPr>
            <p:cNvPr id="88" name="Google Shape;88;p6"/>
            <p:cNvSpPr/>
            <p:nvPr/>
          </p:nvSpPr>
          <p:spPr>
            <a:xfrm>
              <a:off x="6713914" y="581158"/>
              <a:ext cx="5478145" cy="6276975"/>
            </a:xfrm>
            <a:custGeom>
              <a:avLst/>
              <a:gdLst/>
              <a:ahLst/>
              <a:cxnLst/>
              <a:rect l="l" t="t" r="r" b="b"/>
              <a:pathLst>
                <a:path w="5478145" h="6276975" extrusionOk="0">
                  <a:moveTo>
                    <a:pt x="3299929" y="0"/>
                  </a:moveTo>
                  <a:lnTo>
                    <a:pt x="3251626" y="346"/>
                  </a:lnTo>
                  <a:lnTo>
                    <a:pt x="3203490" y="1382"/>
                  </a:lnTo>
                  <a:lnTo>
                    <a:pt x="3155525" y="3102"/>
                  </a:lnTo>
                  <a:lnTo>
                    <a:pt x="3107737" y="5503"/>
                  </a:lnTo>
                  <a:lnTo>
                    <a:pt x="3060129" y="8579"/>
                  </a:lnTo>
                  <a:lnTo>
                    <a:pt x="3012708" y="12326"/>
                  </a:lnTo>
                  <a:lnTo>
                    <a:pt x="2965476" y="16739"/>
                  </a:lnTo>
                  <a:lnTo>
                    <a:pt x="2918440" y="21813"/>
                  </a:lnTo>
                  <a:lnTo>
                    <a:pt x="2871604" y="27544"/>
                  </a:lnTo>
                  <a:lnTo>
                    <a:pt x="2824972" y="33926"/>
                  </a:lnTo>
                  <a:lnTo>
                    <a:pt x="2778549" y="40956"/>
                  </a:lnTo>
                  <a:lnTo>
                    <a:pt x="2732340" y="48628"/>
                  </a:lnTo>
                  <a:lnTo>
                    <a:pt x="2686350" y="56937"/>
                  </a:lnTo>
                  <a:lnTo>
                    <a:pt x="2640583" y="65880"/>
                  </a:lnTo>
                  <a:lnTo>
                    <a:pt x="2595045" y="75451"/>
                  </a:lnTo>
                  <a:lnTo>
                    <a:pt x="2549739" y="85646"/>
                  </a:lnTo>
                  <a:lnTo>
                    <a:pt x="2504670" y="96460"/>
                  </a:lnTo>
                  <a:lnTo>
                    <a:pt x="2459844" y="107887"/>
                  </a:lnTo>
                  <a:lnTo>
                    <a:pt x="2415265" y="119925"/>
                  </a:lnTo>
                  <a:lnTo>
                    <a:pt x="2370937" y="132567"/>
                  </a:lnTo>
                  <a:lnTo>
                    <a:pt x="2326866" y="145809"/>
                  </a:lnTo>
                  <a:lnTo>
                    <a:pt x="2283055" y="159646"/>
                  </a:lnTo>
                  <a:lnTo>
                    <a:pt x="2239511" y="174074"/>
                  </a:lnTo>
                  <a:lnTo>
                    <a:pt x="2196237" y="189088"/>
                  </a:lnTo>
                  <a:lnTo>
                    <a:pt x="2153237" y="204683"/>
                  </a:lnTo>
                  <a:lnTo>
                    <a:pt x="2110518" y="220855"/>
                  </a:lnTo>
                  <a:lnTo>
                    <a:pt x="2068084" y="237598"/>
                  </a:lnTo>
                  <a:lnTo>
                    <a:pt x="2025938" y="254909"/>
                  </a:lnTo>
                  <a:lnTo>
                    <a:pt x="1984087" y="272782"/>
                  </a:lnTo>
                  <a:lnTo>
                    <a:pt x="1942534" y="291212"/>
                  </a:lnTo>
                  <a:lnTo>
                    <a:pt x="1901285" y="310196"/>
                  </a:lnTo>
                  <a:lnTo>
                    <a:pt x="1860344" y="329728"/>
                  </a:lnTo>
                  <a:lnTo>
                    <a:pt x="1819716" y="349803"/>
                  </a:lnTo>
                  <a:lnTo>
                    <a:pt x="1779405" y="370417"/>
                  </a:lnTo>
                  <a:lnTo>
                    <a:pt x="1739417" y="391566"/>
                  </a:lnTo>
                  <a:lnTo>
                    <a:pt x="1699755" y="413243"/>
                  </a:lnTo>
                  <a:lnTo>
                    <a:pt x="1660425" y="435446"/>
                  </a:lnTo>
                  <a:lnTo>
                    <a:pt x="1621431" y="458168"/>
                  </a:lnTo>
                  <a:lnTo>
                    <a:pt x="1582779" y="481406"/>
                  </a:lnTo>
                  <a:lnTo>
                    <a:pt x="1544472" y="505155"/>
                  </a:lnTo>
                  <a:lnTo>
                    <a:pt x="1506516" y="529409"/>
                  </a:lnTo>
                  <a:lnTo>
                    <a:pt x="1468915" y="554164"/>
                  </a:lnTo>
                  <a:lnTo>
                    <a:pt x="1431674" y="579416"/>
                  </a:lnTo>
                  <a:lnTo>
                    <a:pt x="1394798" y="605160"/>
                  </a:lnTo>
                  <a:lnTo>
                    <a:pt x="1358290" y="631390"/>
                  </a:lnTo>
                  <a:lnTo>
                    <a:pt x="1322157" y="658103"/>
                  </a:lnTo>
                  <a:lnTo>
                    <a:pt x="1286403" y="685294"/>
                  </a:lnTo>
                  <a:lnTo>
                    <a:pt x="1251032" y="712958"/>
                  </a:lnTo>
                  <a:lnTo>
                    <a:pt x="1216049" y="741089"/>
                  </a:lnTo>
                  <a:lnTo>
                    <a:pt x="1181459" y="769685"/>
                  </a:lnTo>
                  <a:lnTo>
                    <a:pt x="1147267" y="798739"/>
                  </a:lnTo>
                  <a:lnTo>
                    <a:pt x="1113477" y="828247"/>
                  </a:lnTo>
                  <a:lnTo>
                    <a:pt x="1080094" y="858204"/>
                  </a:lnTo>
                  <a:lnTo>
                    <a:pt x="1047123" y="888607"/>
                  </a:lnTo>
                  <a:lnTo>
                    <a:pt x="1014568" y="919449"/>
                  </a:lnTo>
                  <a:lnTo>
                    <a:pt x="982434" y="950726"/>
                  </a:lnTo>
                  <a:lnTo>
                    <a:pt x="950726" y="982434"/>
                  </a:lnTo>
                  <a:lnTo>
                    <a:pt x="919449" y="1014568"/>
                  </a:lnTo>
                  <a:lnTo>
                    <a:pt x="888607" y="1047123"/>
                  </a:lnTo>
                  <a:lnTo>
                    <a:pt x="858204" y="1080094"/>
                  </a:lnTo>
                  <a:lnTo>
                    <a:pt x="828247" y="1113477"/>
                  </a:lnTo>
                  <a:lnTo>
                    <a:pt x="798739" y="1147267"/>
                  </a:lnTo>
                  <a:lnTo>
                    <a:pt x="769685" y="1181459"/>
                  </a:lnTo>
                  <a:lnTo>
                    <a:pt x="741089" y="1216049"/>
                  </a:lnTo>
                  <a:lnTo>
                    <a:pt x="712958" y="1251032"/>
                  </a:lnTo>
                  <a:lnTo>
                    <a:pt x="685294" y="1286403"/>
                  </a:lnTo>
                  <a:lnTo>
                    <a:pt x="658103" y="1322157"/>
                  </a:lnTo>
                  <a:lnTo>
                    <a:pt x="631390" y="1358290"/>
                  </a:lnTo>
                  <a:lnTo>
                    <a:pt x="605160" y="1394798"/>
                  </a:lnTo>
                  <a:lnTo>
                    <a:pt x="579416" y="1431674"/>
                  </a:lnTo>
                  <a:lnTo>
                    <a:pt x="554164" y="1468915"/>
                  </a:lnTo>
                  <a:lnTo>
                    <a:pt x="529409" y="1506516"/>
                  </a:lnTo>
                  <a:lnTo>
                    <a:pt x="505155" y="1544472"/>
                  </a:lnTo>
                  <a:lnTo>
                    <a:pt x="481406" y="1582779"/>
                  </a:lnTo>
                  <a:lnTo>
                    <a:pt x="458168" y="1621431"/>
                  </a:lnTo>
                  <a:lnTo>
                    <a:pt x="435446" y="1660425"/>
                  </a:lnTo>
                  <a:lnTo>
                    <a:pt x="413243" y="1699755"/>
                  </a:lnTo>
                  <a:lnTo>
                    <a:pt x="391566" y="1739417"/>
                  </a:lnTo>
                  <a:lnTo>
                    <a:pt x="370417" y="1779405"/>
                  </a:lnTo>
                  <a:lnTo>
                    <a:pt x="349803" y="1819716"/>
                  </a:lnTo>
                  <a:lnTo>
                    <a:pt x="329728" y="1860344"/>
                  </a:lnTo>
                  <a:lnTo>
                    <a:pt x="310196" y="1901285"/>
                  </a:lnTo>
                  <a:lnTo>
                    <a:pt x="291212" y="1942534"/>
                  </a:lnTo>
                  <a:lnTo>
                    <a:pt x="272782" y="1984087"/>
                  </a:lnTo>
                  <a:lnTo>
                    <a:pt x="254909" y="2025938"/>
                  </a:lnTo>
                  <a:lnTo>
                    <a:pt x="237598" y="2068084"/>
                  </a:lnTo>
                  <a:lnTo>
                    <a:pt x="220855" y="2110518"/>
                  </a:lnTo>
                  <a:lnTo>
                    <a:pt x="204683" y="2153237"/>
                  </a:lnTo>
                  <a:lnTo>
                    <a:pt x="189088" y="2196237"/>
                  </a:lnTo>
                  <a:lnTo>
                    <a:pt x="174074" y="2239511"/>
                  </a:lnTo>
                  <a:lnTo>
                    <a:pt x="159646" y="2283055"/>
                  </a:lnTo>
                  <a:lnTo>
                    <a:pt x="145809" y="2326866"/>
                  </a:lnTo>
                  <a:lnTo>
                    <a:pt x="132567" y="2370937"/>
                  </a:lnTo>
                  <a:lnTo>
                    <a:pt x="119925" y="2415265"/>
                  </a:lnTo>
                  <a:lnTo>
                    <a:pt x="107887" y="2459844"/>
                  </a:lnTo>
                  <a:lnTo>
                    <a:pt x="96460" y="2504670"/>
                  </a:lnTo>
                  <a:lnTo>
                    <a:pt x="85646" y="2549739"/>
                  </a:lnTo>
                  <a:lnTo>
                    <a:pt x="75451" y="2595045"/>
                  </a:lnTo>
                  <a:lnTo>
                    <a:pt x="65880" y="2640583"/>
                  </a:lnTo>
                  <a:lnTo>
                    <a:pt x="56937" y="2686350"/>
                  </a:lnTo>
                  <a:lnTo>
                    <a:pt x="48628" y="2732340"/>
                  </a:lnTo>
                  <a:lnTo>
                    <a:pt x="40956" y="2778549"/>
                  </a:lnTo>
                  <a:lnTo>
                    <a:pt x="33926" y="2824972"/>
                  </a:lnTo>
                  <a:lnTo>
                    <a:pt x="27544" y="2871604"/>
                  </a:lnTo>
                  <a:lnTo>
                    <a:pt x="21813" y="2918440"/>
                  </a:lnTo>
                  <a:lnTo>
                    <a:pt x="16739" y="2965476"/>
                  </a:lnTo>
                  <a:lnTo>
                    <a:pt x="12326" y="3012708"/>
                  </a:lnTo>
                  <a:lnTo>
                    <a:pt x="8579" y="3060129"/>
                  </a:lnTo>
                  <a:lnTo>
                    <a:pt x="5503" y="3107737"/>
                  </a:lnTo>
                  <a:lnTo>
                    <a:pt x="3102" y="3155525"/>
                  </a:lnTo>
                  <a:lnTo>
                    <a:pt x="1382" y="3203490"/>
                  </a:lnTo>
                  <a:lnTo>
                    <a:pt x="346" y="3251626"/>
                  </a:lnTo>
                  <a:lnTo>
                    <a:pt x="0" y="3299929"/>
                  </a:lnTo>
                  <a:lnTo>
                    <a:pt x="392" y="3351329"/>
                  </a:lnTo>
                  <a:lnTo>
                    <a:pt x="1564" y="3402538"/>
                  </a:lnTo>
                  <a:lnTo>
                    <a:pt x="3512" y="3453553"/>
                  </a:lnTo>
                  <a:lnTo>
                    <a:pt x="6229" y="3504367"/>
                  </a:lnTo>
                  <a:lnTo>
                    <a:pt x="9709" y="3554975"/>
                  </a:lnTo>
                  <a:lnTo>
                    <a:pt x="13947" y="3605371"/>
                  </a:lnTo>
                  <a:lnTo>
                    <a:pt x="18938" y="3655549"/>
                  </a:lnTo>
                  <a:lnTo>
                    <a:pt x="24675" y="3705504"/>
                  </a:lnTo>
                  <a:lnTo>
                    <a:pt x="31153" y="3755230"/>
                  </a:lnTo>
                  <a:lnTo>
                    <a:pt x="38366" y="3804721"/>
                  </a:lnTo>
                  <a:lnTo>
                    <a:pt x="46308" y="3853972"/>
                  </a:lnTo>
                  <a:lnTo>
                    <a:pt x="54974" y="3902976"/>
                  </a:lnTo>
                  <a:lnTo>
                    <a:pt x="64359" y="3951729"/>
                  </a:lnTo>
                  <a:lnTo>
                    <a:pt x="74455" y="4000225"/>
                  </a:lnTo>
                  <a:lnTo>
                    <a:pt x="85259" y="4048457"/>
                  </a:lnTo>
                  <a:lnTo>
                    <a:pt x="96764" y="4096421"/>
                  </a:lnTo>
                  <a:lnTo>
                    <a:pt x="108964" y="4144110"/>
                  </a:lnTo>
                  <a:lnTo>
                    <a:pt x="121854" y="4191519"/>
                  </a:lnTo>
                  <a:lnTo>
                    <a:pt x="135428" y="4238642"/>
                  </a:lnTo>
                  <a:lnTo>
                    <a:pt x="149680" y="4285474"/>
                  </a:lnTo>
                  <a:lnTo>
                    <a:pt x="164605" y="4332009"/>
                  </a:lnTo>
                  <a:lnTo>
                    <a:pt x="180198" y="4378240"/>
                  </a:lnTo>
                  <a:lnTo>
                    <a:pt x="196451" y="4424164"/>
                  </a:lnTo>
                  <a:lnTo>
                    <a:pt x="213361" y="4469773"/>
                  </a:lnTo>
                  <a:lnTo>
                    <a:pt x="230920" y="4515062"/>
                  </a:lnTo>
                  <a:lnTo>
                    <a:pt x="249124" y="4560026"/>
                  </a:lnTo>
                  <a:lnTo>
                    <a:pt x="267966" y="4604659"/>
                  </a:lnTo>
                  <a:lnTo>
                    <a:pt x="287442" y="4648955"/>
                  </a:lnTo>
                  <a:lnTo>
                    <a:pt x="307544" y="4692908"/>
                  </a:lnTo>
                  <a:lnTo>
                    <a:pt x="328269" y="4736513"/>
                  </a:lnTo>
                  <a:lnTo>
                    <a:pt x="349609" y="4779764"/>
                  </a:lnTo>
                  <a:lnTo>
                    <a:pt x="371560" y="4822655"/>
                  </a:lnTo>
                  <a:lnTo>
                    <a:pt x="394115" y="4865182"/>
                  </a:lnTo>
                  <a:lnTo>
                    <a:pt x="417270" y="4907337"/>
                  </a:lnTo>
                  <a:lnTo>
                    <a:pt x="441017" y="4949116"/>
                  </a:lnTo>
                  <a:lnTo>
                    <a:pt x="465352" y="4990512"/>
                  </a:lnTo>
                  <a:lnTo>
                    <a:pt x="490270" y="5031521"/>
                  </a:lnTo>
                  <a:lnTo>
                    <a:pt x="515763" y="5072136"/>
                  </a:lnTo>
                  <a:lnTo>
                    <a:pt x="541827" y="5112351"/>
                  </a:lnTo>
                  <a:lnTo>
                    <a:pt x="568456" y="5152162"/>
                  </a:lnTo>
                  <a:lnTo>
                    <a:pt x="595644" y="5191562"/>
                  </a:lnTo>
                  <a:lnTo>
                    <a:pt x="623386" y="5230546"/>
                  </a:lnTo>
                  <a:lnTo>
                    <a:pt x="651675" y="5269107"/>
                  </a:lnTo>
                  <a:lnTo>
                    <a:pt x="680507" y="5307241"/>
                  </a:lnTo>
                  <a:lnTo>
                    <a:pt x="709876" y="5344942"/>
                  </a:lnTo>
                  <a:lnTo>
                    <a:pt x="739775" y="5382204"/>
                  </a:lnTo>
                  <a:lnTo>
                    <a:pt x="770199" y="5419020"/>
                  </a:lnTo>
                  <a:lnTo>
                    <a:pt x="801143" y="5455387"/>
                  </a:lnTo>
                  <a:lnTo>
                    <a:pt x="832601" y="5491297"/>
                  </a:lnTo>
                  <a:lnTo>
                    <a:pt x="864567" y="5526746"/>
                  </a:lnTo>
                  <a:lnTo>
                    <a:pt x="897035" y="5561727"/>
                  </a:lnTo>
                  <a:lnTo>
                    <a:pt x="930001" y="5596236"/>
                  </a:lnTo>
                  <a:lnTo>
                    <a:pt x="963457" y="5630265"/>
                  </a:lnTo>
                  <a:lnTo>
                    <a:pt x="997399" y="5663810"/>
                  </a:lnTo>
                  <a:lnTo>
                    <a:pt x="1031820" y="5696865"/>
                  </a:lnTo>
                  <a:lnTo>
                    <a:pt x="1066716" y="5729424"/>
                  </a:lnTo>
                  <a:lnTo>
                    <a:pt x="1102080" y="5761482"/>
                  </a:lnTo>
                  <a:lnTo>
                    <a:pt x="1137907" y="5793032"/>
                  </a:lnTo>
                  <a:lnTo>
                    <a:pt x="1174191" y="5824070"/>
                  </a:lnTo>
                  <a:lnTo>
                    <a:pt x="1210927" y="5854589"/>
                  </a:lnTo>
                  <a:lnTo>
                    <a:pt x="1248108" y="5884584"/>
                  </a:lnTo>
                  <a:lnTo>
                    <a:pt x="1285729" y="5914050"/>
                  </a:lnTo>
                  <a:lnTo>
                    <a:pt x="1323785" y="5942979"/>
                  </a:lnTo>
                  <a:lnTo>
                    <a:pt x="1362269" y="5971368"/>
                  </a:lnTo>
                  <a:lnTo>
                    <a:pt x="1401176" y="5999210"/>
                  </a:lnTo>
                  <a:lnTo>
                    <a:pt x="1440501" y="6026499"/>
                  </a:lnTo>
                  <a:lnTo>
                    <a:pt x="1480237" y="6053230"/>
                  </a:lnTo>
                  <a:lnTo>
                    <a:pt x="1520380" y="6079397"/>
                  </a:lnTo>
                  <a:lnTo>
                    <a:pt x="1560923" y="6104994"/>
                  </a:lnTo>
                  <a:lnTo>
                    <a:pt x="1601860" y="6130016"/>
                  </a:lnTo>
                  <a:lnTo>
                    <a:pt x="1643186" y="6154458"/>
                  </a:lnTo>
                  <a:lnTo>
                    <a:pt x="1684896" y="6178312"/>
                  </a:lnTo>
                  <a:lnTo>
                    <a:pt x="1726984" y="6201575"/>
                  </a:lnTo>
                  <a:lnTo>
                    <a:pt x="1883219" y="6276848"/>
                  </a:lnTo>
                  <a:lnTo>
                    <a:pt x="4716627" y="6276848"/>
                  </a:lnTo>
                  <a:lnTo>
                    <a:pt x="4872875" y="6201575"/>
                  </a:lnTo>
                  <a:lnTo>
                    <a:pt x="4915842" y="6177818"/>
                  </a:lnTo>
                  <a:lnTo>
                    <a:pt x="4958414" y="6153444"/>
                  </a:lnTo>
                  <a:lnTo>
                    <a:pt x="5000587" y="6128459"/>
                  </a:lnTo>
                  <a:lnTo>
                    <a:pt x="5042354" y="6102869"/>
                  </a:lnTo>
                  <a:lnTo>
                    <a:pt x="5083709" y="6076680"/>
                  </a:lnTo>
                  <a:lnTo>
                    <a:pt x="5124646" y="6049897"/>
                  </a:lnTo>
                  <a:lnTo>
                    <a:pt x="5165158" y="6022528"/>
                  </a:lnTo>
                  <a:lnTo>
                    <a:pt x="5205240" y="5994577"/>
                  </a:lnTo>
                  <a:lnTo>
                    <a:pt x="5244886" y="5966052"/>
                  </a:lnTo>
                  <a:lnTo>
                    <a:pt x="5284090" y="5936957"/>
                  </a:lnTo>
                  <a:lnTo>
                    <a:pt x="5322845" y="5907299"/>
                  </a:lnTo>
                  <a:lnTo>
                    <a:pt x="5361145" y="5877084"/>
                  </a:lnTo>
                  <a:lnTo>
                    <a:pt x="5398985" y="5846318"/>
                  </a:lnTo>
                  <a:lnTo>
                    <a:pt x="5478081" y="5774436"/>
                  </a:lnTo>
                  <a:lnTo>
                    <a:pt x="5478081" y="825436"/>
                  </a:lnTo>
                  <a:lnTo>
                    <a:pt x="5398985" y="753541"/>
                  </a:lnTo>
                  <a:lnTo>
                    <a:pt x="5361557" y="723108"/>
                  </a:lnTo>
                  <a:lnTo>
                    <a:pt x="5323678" y="693213"/>
                  </a:lnTo>
                  <a:lnTo>
                    <a:pt x="5285355" y="663863"/>
                  </a:lnTo>
                  <a:lnTo>
                    <a:pt x="5246593" y="635063"/>
                  </a:lnTo>
                  <a:lnTo>
                    <a:pt x="5207399" y="606819"/>
                  </a:lnTo>
                  <a:lnTo>
                    <a:pt x="5167777" y="579138"/>
                  </a:lnTo>
                  <a:lnTo>
                    <a:pt x="5127734" y="552025"/>
                  </a:lnTo>
                  <a:lnTo>
                    <a:pt x="5087276" y="525486"/>
                  </a:lnTo>
                  <a:lnTo>
                    <a:pt x="5046409" y="499526"/>
                  </a:lnTo>
                  <a:lnTo>
                    <a:pt x="5005138" y="474153"/>
                  </a:lnTo>
                  <a:lnTo>
                    <a:pt x="4963470" y="449370"/>
                  </a:lnTo>
                  <a:lnTo>
                    <a:pt x="4921409" y="425185"/>
                  </a:lnTo>
                  <a:lnTo>
                    <a:pt x="4878963" y="401603"/>
                  </a:lnTo>
                  <a:lnTo>
                    <a:pt x="4836136" y="378629"/>
                  </a:lnTo>
                  <a:lnTo>
                    <a:pt x="4792936" y="356271"/>
                  </a:lnTo>
                  <a:lnTo>
                    <a:pt x="4749366" y="334533"/>
                  </a:lnTo>
                  <a:lnTo>
                    <a:pt x="4705434" y="313422"/>
                  </a:lnTo>
                  <a:lnTo>
                    <a:pt x="4661145" y="292943"/>
                  </a:lnTo>
                  <a:lnTo>
                    <a:pt x="4616505" y="273103"/>
                  </a:lnTo>
                  <a:lnTo>
                    <a:pt x="4571521" y="253906"/>
                  </a:lnTo>
                  <a:lnTo>
                    <a:pt x="4526196" y="235359"/>
                  </a:lnTo>
                  <a:lnTo>
                    <a:pt x="4480539" y="217468"/>
                  </a:lnTo>
                  <a:lnTo>
                    <a:pt x="4434554" y="200239"/>
                  </a:lnTo>
                  <a:lnTo>
                    <a:pt x="4388247" y="183677"/>
                  </a:lnTo>
                  <a:lnTo>
                    <a:pt x="4341624" y="167788"/>
                  </a:lnTo>
                  <a:lnTo>
                    <a:pt x="4294691" y="152578"/>
                  </a:lnTo>
                  <a:lnTo>
                    <a:pt x="4247454" y="138054"/>
                  </a:lnTo>
                  <a:lnTo>
                    <a:pt x="4199919" y="124220"/>
                  </a:lnTo>
                  <a:lnTo>
                    <a:pt x="4152091" y="111082"/>
                  </a:lnTo>
                  <a:lnTo>
                    <a:pt x="4103977" y="98648"/>
                  </a:lnTo>
                  <a:lnTo>
                    <a:pt x="4055582" y="86921"/>
                  </a:lnTo>
                  <a:lnTo>
                    <a:pt x="4006911" y="75909"/>
                  </a:lnTo>
                  <a:lnTo>
                    <a:pt x="3957972" y="65617"/>
                  </a:lnTo>
                  <a:lnTo>
                    <a:pt x="3908769" y="56050"/>
                  </a:lnTo>
                  <a:lnTo>
                    <a:pt x="3859309" y="47216"/>
                  </a:lnTo>
                  <a:lnTo>
                    <a:pt x="3809598" y="39118"/>
                  </a:lnTo>
                  <a:lnTo>
                    <a:pt x="3759640" y="31765"/>
                  </a:lnTo>
                  <a:lnTo>
                    <a:pt x="3709443" y="25160"/>
                  </a:lnTo>
                  <a:lnTo>
                    <a:pt x="3659011" y="19311"/>
                  </a:lnTo>
                  <a:lnTo>
                    <a:pt x="3608352" y="14223"/>
                  </a:lnTo>
                  <a:lnTo>
                    <a:pt x="3557470" y="9901"/>
                  </a:lnTo>
                  <a:lnTo>
                    <a:pt x="3506372" y="6352"/>
                  </a:lnTo>
                  <a:lnTo>
                    <a:pt x="3455062" y="3582"/>
                  </a:lnTo>
                  <a:lnTo>
                    <a:pt x="3403548" y="1595"/>
                  </a:lnTo>
                  <a:lnTo>
                    <a:pt x="3351835" y="399"/>
                  </a:lnTo>
                  <a:lnTo>
                    <a:pt x="3299929" y="0"/>
                  </a:lnTo>
                  <a:close/>
                </a:path>
              </a:pathLst>
            </a:custGeom>
            <a:solidFill>
              <a:srgbClr val="FFFFFF">
                <a:alpha val="79607"/>
              </a:srgbClr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9" name="Google Shape;89;p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167968" y="891175"/>
              <a:ext cx="4024030" cy="59668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73236" y="302258"/>
            <a:ext cx="9988464" cy="6000626"/>
            <a:chOff x="1276436" y="128087"/>
            <a:chExt cx="9988464" cy="6000626"/>
          </a:xfrm>
        </p:grpSpPr>
        <p:sp>
          <p:nvSpPr>
            <p:cNvPr id="5" name="Title 1"/>
            <p:cNvSpPr txBox="1"/>
            <p:nvPr/>
          </p:nvSpPr>
          <p:spPr>
            <a:xfrm>
              <a:off x="3813015" y="128087"/>
              <a:ext cx="4670372" cy="32911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rgbClr val="003399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latinLnBrk="1"/>
              <a:r>
                <a:rPr lang="en-US" sz="2800" dirty="0">
                  <a:solidFill>
                    <a:srgbClr val="2E3192"/>
                  </a:solidFill>
                  <a:latin typeface="Adobe Garamond Pro" panose="02020502060506020403" pitchFamily="18" charset="0"/>
                  <a:ea typeface="+mn-ea"/>
                  <a:cs typeface="Arial" panose="020B0604020202020204" pitchFamily="34" charset="0"/>
                </a:rPr>
                <a:t>BOARD OF DIRECTORS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76436" y="440343"/>
              <a:ext cx="9988464" cy="5688370"/>
              <a:chOff x="1276436" y="440343"/>
              <a:chExt cx="9988464" cy="568837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5007610" y="604520"/>
                <a:ext cx="2587625" cy="1782445"/>
                <a:chOff x="0" y="-28575"/>
                <a:chExt cx="1164505" cy="841375"/>
              </a:xfrm>
            </p:grpSpPr>
            <p:sp>
              <p:nvSpPr>
                <p:cNvPr id="123" name="Freeform 122"/>
                <p:cNvSpPr/>
                <p:nvPr/>
              </p:nvSpPr>
              <p:spPr>
                <a:xfrm>
                  <a:off x="0" y="0"/>
                  <a:ext cx="1164505" cy="406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4505" h="406400">
                      <a:moveTo>
                        <a:pt x="0" y="0"/>
                      </a:moveTo>
                      <a:lnTo>
                        <a:pt x="1164505" y="0"/>
                      </a:lnTo>
                      <a:lnTo>
                        <a:pt x="1164505" y="406400"/>
                      </a:lnTo>
                      <a:lnTo>
                        <a:pt x="0" y="4064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</p:spPr>
              <p:txBody>
                <a:bodyPr/>
                <a:lstStyle/>
                <a:p>
                  <a:endParaRPr lang="en-US" sz="1690"/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0" y="-28575"/>
                  <a:ext cx="812800" cy="841375"/>
                </a:xfrm>
                <a:prstGeom prst="rect">
                  <a:avLst/>
                </a:prstGeom>
              </p:spPr>
              <p:txBody>
                <a:bodyPr lIns="47625" tIns="47625" rIns="47625" bIns="47625" rtlCol="0" anchor="ctr"/>
                <a:lstStyle/>
                <a:p>
                  <a:pPr algn="ctr">
                    <a:lnSpc>
                      <a:spcPts val="2100"/>
                    </a:lnSpc>
                  </a:pPr>
                  <a:endParaRPr sz="1690"/>
                </a:p>
              </p:txBody>
            </p:sp>
          </p:grpSp>
          <p:grpSp>
            <p:nvGrpSpPr>
              <p:cNvPr id="8" name="Group 13"/>
              <p:cNvGrpSpPr/>
              <p:nvPr/>
            </p:nvGrpSpPr>
            <p:grpSpPr>
              <a:xfrm>
                <a:off x="1372914" y="1975164"/>
                <a:ext cx="2176182" cy="1202125"/>
                <a:chOff x="0" y="0"/>
                <a:chExt cx="3095015" cy="1283327"/>
              </a:xfrm>
            </p:grpSpPr>
            <p:grpSp>
              <p:nvGrpSpPr>
                <p:cNvPr id="117" name="Group 14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121" name="Freeform 15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22" name="TextBox 16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118" name="Group 17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119" name="Freeform 18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20" name="TextBox 19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9" name="Freeform 22"/>
              <p:cNvSpPr/>
              <p:nvPr/>
            </p:nvSpPr>
            <p:spPr>
              <a:xfrm>
                <a:off x="5007909" y="729388"/>
                <a:ext cx="768159" cy="753272"/>
              </a:xfrm>
              <a:custGeom>
                <a:avLst/>
                <a:gdLst/>
                <a:ahLst/>
                <a:cxnLst/>
                <a:rect l="l" t="t" r="r" b="b"/>
                <a:pathLst>
                  <a:path w="819370" h="803490">
                    <a:moveTo>
                      <a:pt x="0" y="0"/>
                    </a:moveTo>
                    <a:lnTo>
                      <a:pt x="819370" y="0"/>
                    </a:lnTo>
                    <a:lnTo>
                      <a:pt x="819370" y="803490"/>
                    </a:lnTo>
                    <a:lnTo>
                      <a:pt x="0" y="80349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0" name="Freeform 23"/>
              <p:cNvSpPr/>
              <p:nvPr/>
            </p:nvSpPr>
            <p:spPr>
              <a:xfrm>
                <a:off x="1402787" y="2103560"/>
                <a:ext cx="658667" cy="645547"/>
              </a:xfrm>
              <a:custGeom>
                <a:avLst/>
                <a:gdLst/>
                <a:ahLst/>
                <a:cxnLst/>
                <a:rect l="l" t="t" r="r" b="b"/>
                <a:pathLst>
                  <a:path w="702578" h="688583">
                    <a:moveTo>
                      <a:pt x="0" y="0"/>
                    </a:moveTo>
                    <a:lnTo>
                      <a:pt x="702578" y="0"/>
                    </a:lnTo>
                    <a:lnTo>
                      <a:pt x="702578" y="688583"/>
                    </a:lnTo>
                    <a:lnTo>
                      <a:pt x="0" y="68858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/>
              </a:p>
            </p:txBody>
          </p:sp>
          <p:grpSp>
            <p:nvGrpSpPr>
              <p:cNvPr id="11" name="Group 25"/>
              <p:cNvGrpSpPr/>
              <p:nvPr/>
            </p:nvGrpSpPr>
            <p:grpSpPr>
              <a:xfrm>
                <a:off x="3870374" y="1979307"/>
                <a:ext cx="2176182" cy="1189431"/>
                <a:chOff x="0" y="0"/>
                <a:chExt cx="3095015" cy="1283327"/>
              </a:xfrm>
            </p:grpSpPr>
            <p:grpSp>
              <p:nvGrpSpPr>
                <p:cNvPr id="111" name="Group 26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115" name="Freeform 27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16" name="TextBox 28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112" name="Group 29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113" name="Freeform 30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14" name="TextBox 31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12" name="Freeform 40"/>
              <p:cNvSpPr/>
              <p:nvPr/>
            </p:nvSpPr>
            <p:spPr>
              <a:xfrm>
                <a:off x="3883742" y="2131640"/>
                <a:ext cx="649049" cy="646474"/>
              </a:xfrm>
              <a:custGeom>
                <a:avLst/>
                <a:gdLst/>
                <a:ahLst/>
                <a:cxnLst/>
                <a:rect l="l" t="t" r="r" b="b"/>
                <a:pathLst>
                  <a:path w="750567" h="747589">
                    <a:moveTo>
                      <a:pt x="0" y="0"/>
                    </a:moveTo>
                    <a:lnTo>
                      <a:pt x="750567" y="0"/>
                    </a:lnTo>
                    <a:lnTo>
                      <a:pt x="750567" y="747589"/>
                    </a:lnTo>
                    <a:lnTo>
                      <a:pt x="0" y="747589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/>
              </a:p>
            </p:txBody>
          </p:sp>
          <p:grpSp>
            <p:nvGrpSpPr>
              <p:cNvPr id="13" name="Group 41"/>
              <p:cNvGrpSpPr/>
              <p:nvPr/>
            </p:nvGrpSpPr>
            <p:grpSpPr>
              <a:xfrm>
                <a:off x="6320190" y="1975189"/>
                <a:ext cx="2176182" cy="1202100"/>
                <a:chOff x="0" y="0"/>
                <a:chExt cx="3095015" cy="1283327"/>
              </a:xfrm>
            </p:grpSpPr>
            <p:grpSp>
              <p:nvGrpSpPr>
                <p:cNvPr id="105" name="Group 42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109" name="Freeform 43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10" name="TextBox 44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106" name="Group 45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107" name="Freeform 46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08" name="TextBox 47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grpSp>
            <p:nvGrpSpPr>
              <p:cNvPr id="14" name="Group 49"/>
              <p:cNvGrpSpPr/>
              <p:nvPr/>
            </p:nvGrpSpPr>
            <p:grpSpPr>
              <a:xfrm>
                <a:off x="8724900" y="1997075"/>
                <a:ext cx="2540000" cy="1183005"/>
                <a:chOff x="0" y="0"/>
                <a:chExt cx="3095015" cy="1283327"/>
              </a:xfrm>
            </p:grpSpPr>
            <p:grpSp>
              <p:nvGrpSpPr>
                <p:cNvPr id="99" name="Group 50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103" name="Freeform 51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04" name="TextBox 52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100" name="Group 53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101" name="Freeform 54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102" name="TextBox 55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grpSp>
            <p:nvGrpSpPr>
              <p:cNvPr id="15" name="Group 65"/>
              <p:cNvGrpSpPr/>
              <p:nvPr/>
            </p:nvGrpSpPr>
            <p:grpSpPr>
              <a:xfrm>
                <a:off x="3922322" y="4741444"/>
                <a:ext cx="2176182" cy="1244410"/>
                <a:chOff x="0" y="0"/>
                <a:chExt cx="3095015" cy="1283327"/>
              </a:xfrm>
            </p:grpSpPr>
            <p:grpSp>
              <p:nvGrpSpPr>
                <p:cNvPr id="93" name="Group 66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97" name="Freeform 67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98" name="TextBox 68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94" name="Group 69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95" name="Freeform 70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96" name="TextBox 71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grpSp>
            <p:nvGrpSpPr>
              <p:cNvPr id="16" name="Group 73"/>
              <p:cNvGrpSpPr/>
              <p:nvPr/>
            </p:nvGrpSpPr>
            <p:grpSpPr>
              <a:xfrm>
                <a:off x="6327107" y="3401192"/>
                <a:ext cx="2176182" cy="1171575"/>
                <a:chOff x="0" y="0"/>
                <a:chExt cx="3095015" cy="1283327"/>
              </a:xfrm>
            </p:grpSpPr>
            <p:grpSp>
              <p:nvGrpSpPr>
                <p:cNvPr id="87" name="Group 74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91" name="Freeform 75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92" name="TextBox 76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88" name="Group 77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89" name="Freeform 78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90" name="TextBox 79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grpSp>
            <p:nvGrpSpPr>
              <p:cNvPr id="17" name="Group 81"/>
              <p:cNvGrpSpPr/>
              <p:nvPr/>
            </p:nvGrpSpPr>
            <p:grpSpPr>
              <a:xfrm>
                <a:off x="8750209" y="3386565"/>
                <a:ext cx="2176182" cy="1073346"/>
                <a:chOff x="0" y="0"/>
                <a:chExt cx="3095015" cy="1283327"/>
              </a:xfrm>
            </p:grpSpPr>
            <p:grpSp>
              <p:nvGrpSpPr>
                <p:cNvPr id="81" name="Group 82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85" name="Freeform 83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86" name="TextBox 84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82" name="Group 85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83" name="Freeform 86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84" name="TextBox 87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18" name="Freeform 88"/>
              <p:cNvSpPr/>
              <p:nvPr/>
            </p:nvSpPr>
            <p:spPr>
              <a:xfrm>
                <a:off x="6364769" y="2070685"/>
                <a:ext cx="693508" cy="707490"/>
              </a:xfrm>
              <a:custGeom>
                <a:avLst/>
                <a:gdLst/>
                <a:ahLst/>
                <a:cxnLst/>
                <a:rect l="l" t="t" r="r" b="b"/>
                <a:pathLst>
                  <a:path w="739742" h="754656">
                    <a:moveTo>
                      <a:pt x="0" y="0"/>
                    </a:moveTo>
                    <a:lnTo>
                      <a:pt x="739742" y="0"/>
                    </a:lnTo>
                    <a:lnTo>
                      <a:pt x="739742" y="754656"/>
                    </a:lnTo>
                    <a:lnTo>
                      <a:pt x="0" y="754656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/>
              </a:p>
            </p:txBody>
          </p:sp>
          <p:grpSp>
            <p:nvGrpSpPr>
              <p:cNvPr id="19" name="Group 96"/>
              <p:cNvGrpSpPr/>
              <p:nvPr/>
            </p:nvGrpSpPr>
            <p:grpSpPr>
              <a:xfrm>
                <a:off x="8749272" y="4728845"/>
                <a:ext cx="2305050" cy="1171575"/>
                <a:chOff x="0" y="0"/>
                <a:chExt cx="3101080" cy="1285842"/>
              </a:xfrm>
            </p:grpSpPr>
            <p:grpSp>
              <p:nvGrpSpPr>
                <p:cNvPr id="75" name="Group 97"/>
                <p:cNvGrpSpPr/>
                <p:nvPr/>
              </p:nvGrpSpPr>
              <p:grpSpPr>
                <a:xfrm>
                  <a:off x="0" y="0"/>
                  <a:ext cx="3101080" cy="1285842"/>
                  <a:chOff x="0" y="0"/>
                  <a:chExt cx="1164505" cy="482854"/>
                </a:xfrm>
              </p:grpSpPr>
              <p:sp>
                <p:nvSpPr>
                  <p:cNvPr id="79" name="Freeform 98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80" name="TextBox 99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76" name="Group 100"/>
                <p:cNvGrpSpPr/>
                <p:nvPr/>
              </p:nvGrpSpPr>
              <p:grpSpPr>
                <a:xfrm>
                  <a:off x="0" y="0"/>
                  <a:ext cx="3101080" cy="68548"/>
                  <a:chOff x="0" y="0"/>
                  <a:chExt cx="1164505" cy="25741"/>
                </a:xfrm>
              </p:grpSpPr>
              <p:sp>
                <p:nvSpPr>
                  <p:cNvPr id="77" name="Freeform 101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78" name="TextBox 102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grpSp>
            <p:nvGrpSpPr>
              <p:cNvPr id="20" name="Group 106"/>
              <p:cNvGrpSpPr>
                <a:grpSpLocks noChangeAspect="1"/>
              </p:cNvGrpSpPr>
              <p:nvPr/>
            </p:nvGrpSpPr>
            <p:grpSpPr>
              <a:xfrm>
                <a:off x="8801485" y="4851838"/>
                <a:ext cx="851320" cy="851317"/>
                <a:chOff x="0" y="0"/>
                <a:chExt cx="6350000" cy="6349975"/>
              </a:xfrm>
            </p:grpSpPr>
            <p:sp>
              <p:nvSpPr>
                <p:cNvPr id="74" name="Freeform 107"/>
                <p:cNvSpPr/>
                <p:nvPr/>
              </p:nvSpPr>
              <p:spPr>
                <a:xfrm>
                  <a:off x="0" y="0"/>
                  <a:ext cx="6350000" cy="63499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0000" h="6349974">
                      <a:moveTo>
                        <a:pt x="6350000" y="3175025"/>
                      </a:moveTo>
                      <a:cubicBezTo>
                        <a:pt x="6350000" y="4928451"/>
                        <a:pt x="4928476" y="6349974"/>
                        <a:pt x="3175000" y="6349974"/>
                      </a:cubicBezTo>
                      <a:cubicBezTo>
                        <a:pt x="1421498" y="6349974"/>
                        <a:pt x="0" y="4928451"/>
                        <a:pt x="0" y="3175025"/>
                      </a:cubicBezTo>
                      <a:cubicBezTo>
                        <a:pt x="0" y="1421511"/>
                        <a:pt x="1421498" y="0"/>
                        <a:pt x="3175000" y="0"/>
                      </a:cubicBezTo>
                      <a:cubicBezTo>
                        <a:pt x="4928501" y="0"/>
                        <a:pt x="6350000" y="1421511"/>
                        <a:pt x="6350000" y="3175025"/>
                      </a:cubicBezTo>
                      <a:close/>
                    </a:path>
                  </a:pathLst>
                </a:custGeom>
                <a:blipFill>
                  <a:blip r:embed="rId6"/>
                  <a:stretch>
                    <a:fillRect l="-37848" t="-26100" r="-42949" b="-145096"/>
                  </a:stretch>
                </a:blipFill>
              </p:spPr>
              <p:txBody>
                <a:bodyPr/>
                <a:lstStyle/>
                <a:p>
                  <a:endParaRPr lang="en-US" sz="1690"/>
                </a:p>
              </p:txBody>
            </p:sp>
          </p:grpSp>
          <p:grpSp>
            <p:nvGrpSpPr>
              <p:cNvPr id="21" name="Group 108"/>
              <p:cNvGrpSpPr/>
              <p:nvPr/>
            </p:nvGrpSpPr>
            <p:grpSpPr>
              <a:xfrm>
                <a:off x="6366354" y="4737208"/>
                <a:ext cx="2176182" cy="1171575"/>
                <a:chOff x="0" y="0"/>
                <a:chExt cx="3095015" cy="1283327"/>
              </a:xfrm>
            </p:grpSpPr>
            <p:grpSp>
              <p:nvGrpSpPr>
                <p:cNvPr id="68" name="Group 109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72" name="Freeform 110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cap="sq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73" name="TextBox 111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69" name="Group 112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70" name="Freeform 113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71" name="TextBox 114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22" name="TextBox 116"/>
              <p:cNvSpPr txBox="1"/>
              <p:nvPr/>
            </p:nvSpPr>
            <p:spPr>
              <a:xfrm>
                <a:off x="9516745" y="2073275"/>
                <a:ext cx="1593850" cy="913455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YBhg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. Dato' Dr. Mohd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Sharil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 bin Abdullah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Director of Industrial Relations Division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Department of Higher Education, Ministry of Higher Education</a:t>
                </a:r>
              </a:p>
            </p:txBody>
          </p:sp>
          <p:sp>
            <p:nvSpPr>
              <p:cNvPr id="23" name="TextBox 117"/>
              <p:cNvSpPr txBox="1"/>
              <p:nvPr/>
            </p:nvSpPr>
            <p:spPr>
              <a:xfrm>
                <a:off x="5823693" y="872146"/>
                <a:ext cx="1365404" cy="297902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YBhg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. Dato' Sri Ibrahim bin Ahmad</a:t>
                </a:r>
              </a:p>
            </p:txBody>
          </p:sp>
          <p:sp>
            <p:nvSpPr>
              <p:cNvPr id="24" name="TextBox 118"/>
              <p:cNvSpPr txBox="1"/>
              <p:nvPr/>
            </p:nvSpPr>
            <p:spPr>
              <a:xfrm>
                <a:off x="5490061" y="1594744"/>
                <a:ext cx="1365404" cy="164725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1445"/>
                  </a:lnSpc>
                </a:pPr>
                <a:r>
                  <a:rPr lang="en-US" sz="1030" dirty="0">
                    <a:solidFill>
                      <a:srgbClr val="404040"/>
                    </a:solidFill>
                    <a:latin typeface="Biryani Bold"/>
                  </a:rPr>
                  <a:t>MEMBERS</a:t>
                </a:r>
              </a:p>
            </p:txBody>
          </p:sp>
          <p:sp>
            <p:nvSpPr>
              <p:cNvPr id="25" name="TextBox 119"/>
              <p:cNvSpPr txBox="1"/>
              <p:nvPr/>
            </p:nvSpPr>
            <p:spPr>
              <a:xfrm>
                <a:off x="2107491" y="2053072"/>
                <a:ext cx="1485369" cy="755656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YB Prof. Dato’ Ir. Ts. Dr.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Ruzairi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 bin Abdul Rahim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Vice-Chancellor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Universiti</a:t>
                </a: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 Tun Hussein Onn Malaysia </a:t>
                </a:r>
              </a:p>
            </p:txBody>
          </p:sp>
          <p:sp>
            <p:nvSpPr>
              <p:cNvPr id="26" name="TextBox 121"/>
              <p:cNvSpPr txBox="1"/>
              <p:nvPr/>
            </p:nvSpPr>
            <p:spPr>
              <a:xfrm>
                <a:off x="4656240" y="2103171"/>
                <a:ext cx="1365404" cy="758093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YB Dato' (Dr.) Haji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Nooh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anose="020F0502020204030204" pitchFamily="2" charset="0"/>
                  </a:rPr>
                  <a:t> bin Gadot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Advisor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Johor Islamic Religious Council </a:t>
                </a:r>
              </a:p>
            </p:txBody>
          </p:sp>
          <p:sp>
            <p:nvSpPr>
              <p:cNvPr id="27" name="TextBox 122"/>
              <p:cNvSpPr txBox="1"/>
              <p:nvPr/>
            </p:nvSpPr>
            <p:spPr>
              <a:xfrm>
                <a:off x="7118091" y="4852059"/>
                <a:ext cx="1465433" cy="913455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YBhg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Prof. Ir. Dr. Mohd. Amri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bin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Lajis</a:t>
                </a:r>
                <a:endParaRPr lang="en-US" sz="845" dirty="0">
                  <a:solidFill>
                    <a:srgbClr val="404040"/>
                  </a:solidFill>
                  <a:latin typeface="Roboto Slab ExtraBold" pitchFamily="2" charset="0"/>
                </a:endParaRP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Professor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Universiti</a:t>
                </a: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 Tun Hussein Onn Malaysia </a:t>
                </a:r>
              </a:p>
            </p:txBody>
          </p:sp>
          <p:sp>
            <p:nvSpPr>
              <p:cNvPr id="28" name="TextBox 123"/>
              <p:cNvSpPr txBox="1"/>
              <p:nvPr/>
            </p:nvSpPr>
            <p:spPr>
              <a:xfrm>
                <a:off x="4803710" y="4882572"/>
                <a:ext cx="1365404" cy="755656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YBrs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Encik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Shahril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Anwar bin Mohd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Yunos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Managing Partner, </a:t>
                </a: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Virtus Capital Partners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Sdn</a:t>
                </a: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Bhd</a:t>
                </a: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 </a:t>
                </a:r>
              </a:p>
            </p:txBody>
          </p:sp>
          <p:sp>
            <p:nvSpPr>
              <p:cNvPr id="29" name="TextBox 124"/>
              <p:cNvSpPr txBox="1"/>
              <p:nvPr/>
            </p:nvSpPr>
            <p:spPr>
              <a:xfrm>
                <a:off x="7103486" y="3522457"/>
                <a:ext cx="1365404" cy="759567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YBhg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Datuk Haji Mohd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Lassim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bin Burhan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Board Member,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Universiti</a:t>
                </a: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 Tun Hussein Onn Malaysia </a:t>
                </a:r>
              </a:p>
            </p:txBody>
          </p:sp>
          <p:sp>
            <p:nvSpPr>
              <p:cNvPr id="30" name="TextBox 125"/>
              <p:cNvSpPr txBox="1"/>
              <p:nvPr/>
            </p:nvSpPr>
            <p:spPr>
              <a:xfrm>
                <a:off x="9652729" y="3509925"/>
                <a:ext cx="1365404" cy="601768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YBrs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Ir. Ts. Abdul Rahman Bahasa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Chief Executive Officer,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Recove</a:t>
                </a: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 Group </a:t>
                </a:r>
              </a:p>
            </p:txBody>
          </p:sp>
          <p:sp>
            <p:nvSpPr>
              <p:cNvPr id="31" name="TextBox 126"/>
              <p:cNvSpPr txBox="1"/>
              <p:nvPr/>
            </p:nvSpPr>
            <p:spPr>
              <a:xfrm>
                <a:off x="7139126" y="2073156"/>
                <a:ext cx="1365404" cy="755656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YBhg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Datuk Md Jais bin Haji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Sarday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Board Member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Universiti</a:t>
                </a: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 Tun Hussein Onn Malaysia </a:t>
                </a:r>
              </a:p>
            </p:txBody>
          </p:sp>
          <p:sp>
            <p:nvSpPr>
              <p:cNvPr id="32" name="TextBox 128"/>
              <p:cNvSpPr txBox="1"/>
              <p:nvPr/>
            </p:nvSpPr>
            <p:spPr>
              <a:xfrm>
                <a:off x="5500803" y="440343"/>
                <a:ext cx="1365404" cy="167225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1445"/>
                  </a:lnSpc>
                </a:pPr>
                <a:r>
                  <a:rPr lang="en-US" sz="1030" dirty="0">
                    <a:solidFill>
                      <a:srgbClr val="404040"/>
                    </a:solidFill>
                    <a:latin typeface="Roboto Slab ExtraBold" pitchFamily="2" charset="0"/>
                  </a:rPr>
                  <a:t>CHAIRMAN</a:t>
                </a:r>
              </a:p>
            </p:txBody>
          </p:sp>
          <p:sp>
            <p:nvSpPr>
              <p:cNvPr id="33" name="TextBox 129"/>
              <p:cNvSpPr txBox="1"/>
              <p:nvPr/>
            </p:nvSpPr>
            <p:spPr>
              <a:xfrm>
                <a:off x="9652729" y="4812935"/>
                <a:ext cx="1365404" cy="913455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YBrs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Encik Naim bin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Maslan</a:t>
                </a:r>
                <a:endParaRPr lang="en-US" sz="845" dirty="0">
                  <a:solidFill>
                    <a:srgbClr val="404040"/>
                  </a:solidFill>
                  <a:latin typeface="Roboto Slab ExtraBold" pitchFamily="2" charset="0"/>
                </a:endParaRP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Registrar/Chief Operating Officer 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Universiti</a:t>
                </a:r>
                <a:r>
                  <a:rPr lang="en-US" sz="845" dirty="0">
                    <a:solidFill>
                      <a:srgbClr val="404040"/>
                    </a:solidFill>
                    <a:latin typeface="Roboto Light" panose="02000000000000000000" pitchFamily="2" charset="0"/>
                  </a:rPr>
                  <a:t> Tun Hussein Onn Malaysia </a:t>
                </a:r>
              </a:p>
            </p:txBody>
          </p:sp>
          <p:sp>
            <p:nvSpPr>
              <p:cNvPr id="34" name="Freeform 131"/>
              <p:cNvSpPr/>
              <p:nvPr/>
            </p:nvSpPr>
            <p:spPr>
              <a:xfrm>
                <a:off x="8712195" y="2052986"/>
                <a:ext cx="772509" cy="862608"/>
              </a:xfrm>
              <a:custGeom>
                <a:avLst/>
                <a:gdLst/>
                <a:ahLst/>
                <a:cxnLst/>
                <a:rect l="l" t="t" r="r" b="b"/>
                <a:pathLst>
                  <a:path w="824010" h="920115">
                    <a:moveTo>
                      <a:pt x="0" y="0"/>
                    </a:moveTo>
                    <a:lnTo>
                      <a:pt x="824010" y="0"/>
                    </a:lnTo>
                    <a:lnTo>
                      <a:pt x="824010" y="920115"/>
                    </a:lnTo>
                    <a:lnTo>
                      <a:pt x="0" y="920115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35" name="Freeform 56"/>
              <p:cNvSpPr/>
              <p:nvPr/>
            </p:nvSpPr>
            <p:spPr>
              <a:xfrm>
                <a:off x="3957173" y="4901803"/>
                <a:ext cx="729152" cy="698063"/>
              </a:xfrm>
              <a:custGeom>
                <a:avLst/>
                <a:gdLst/>
                <a:ahLst/>
                <a:cxnLst/>
                <a:rect l="l" t="t" r="r" b="b"/>
                <a:pathLst>
                  <a:path w="777762" h="744601">
                    <a:moveTo>
                      <a:pt x="0" y="0"/>
                    </a:moveTo>
                    <a:lnTo>
                      <a:pt x="777762" y="0"/>
                    </a:lnTo>
                    <a:lnTo>
                      <a:pt x="777762" y="744601"/>
                    </a:lnTo>
                    <a:lnTo>
                      <a:pt x="0" y="74460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36" name="Freeform 80"/>
              <p:cNvSpPr/>
              <p:nvPr/>
            </p:nvSpPr>
            <p:spPr>
              <a:xfrm>
                <a:off x="8749272" y="3541132"/>
                <a:ext cx="735878" cy="724380"/>
              </a:xfrm>
              <a:custGeom>
                <a:avLst/>
                <a:gdLst/>
                <a:ahLst/>
                <a:cxnLst/>
                <a:rect l="l" t="t" r="r" b="b"/>
                <a:pathLst>
                  <a:path w="784936" h="772672">
                    <a:moveTo>
                      <a:pt x="0" y="0"/>
                    </a:moveTo>
                    <a:lnTo>
                      <a:pt x="784936" y="0"/>
                    </a:lnTo>
                    <a:lnTo>
                      <a:pt x="784936" y="772671"/>
                    </a:lnTo>
                    <a:lnTo>
                      <a:pt x="0" y="77267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endParaRPr lang="en-US" sz="1690" dirty="0"/>
              </a:p>
            </p:txBody>
          </p:sp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07695" y="664960"/>
                <a:ext cx="2183319" cy="45724"/>
              </a:xfrm>
              <a:prstGeom prst="rect">
                <a:avLst/>
              </a:prstGeom>
            </p:spPr>
          </p:pic>
          <p:grpSp>
            <p:nvGrpSpPr>
              <p:cNvPr id="38" name="Group 65"/>
              <p:cNvGrpSpPr/>
              <p:nvPr/>
            </p:nvGrpSpPr>
            <p:grpSpPr>
              <a:xfrm>
                <a:off x="3876675" y="3394710"/>
                <a:ext cx="2268220" cy="1191260"/>
                <a:chOff x="0" y="0"/>
                <a:chExt cx="3095015" cy="1283327"/>
              </a:xfrm>
            </p:grpSpPr>
            <p:grpSp>
              <p:nvGrpSpPr>
                <p:cNvPr id="62" name="Group 66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66" name="Freeform 67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67" name="TextBox 68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63" name="Group 69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64" name="Freeform 70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65" name="TextBox 71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39" name="TextBox 123"/>
              <p:cNvSpPr txBox="1"/>
              <p:nvPr/>
            </p:nvSpPr>
            <p:spPr>
              <a:xfrm>
                <a:off x="4623282" y="3507680"/>
                <a:ext cx="1365404" cy="758093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YBrs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Encik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Hasry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bin Harun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Chief Executive Officer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Medium" panose="02000000000000000000" pitchFamily="2" charset="0"/>
                  </a:rPr>
                  <a:t>Malaysia Rail Development Corporation</a:t>
                </a:r>
              </a:p>
            </p:txBody>
          </p:sp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77" b="2477"/>
              <a:stretch>
                <a:fillRect/>
              </a:stretch>
            </p:blipFill>
            <p:spPr>
              <a:xfrm>
                <a:off x="3866898" y="3517951"/>
                <a:ext cx="712871" cy="759744"/>
              </a:xfrm>
              <a:prstGeom prst="ellipse">
                <a:avLst/>
              </a:prstGeom>
            </p:spPr>
          </p:pic>
          <p:sp>
            <p:nvSpPr>
              <p:cNvPr id="41" name="TextBox 127"/>
              <p:cNvSpPr txBox="1"/>
              <p:nvPr/>
            </p:nvSpPr>
            <p:spPr>
              <a:xfrm>
                <a:off x="9067344" y="4520448"/>
                <a:ext cx="1365404" cy="164725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1445"/>
                  </a:lnSpc>
                </a:pPr>
                <a:r>
                  <a:rPr lang="en-US" sz="1030" dirty="0">
                    <a:solidFill>
                      <a:srgbClr val="404040"/>
                    </a:solidFill>
                    <a:latin typeface="Biryani Bold"/>
                  </a:rPr>
                  <a:t>SECRETARY </a:t>
                </a:r>
              </a:p>
            </p:txBody>
          </p:sp>
          <p:grpSp>
            <p:nvGrpSpPr>
              <p:cNvPr id="42" name="Group 65"/>
              <p:cNvGrpSpPr/>
              <p:nvPr/>
            </p:nvGrpSpPr>
            <p:grpSpPr>
              <a:xfrm>
                <a:off x="1349375" y="3394710"/>
                <a:ext cx="2254250" cy="1191260"/>
                <a:chOff x="0" y="0"/>
                <a:chExt cx="3095015" cy="1283327"/>
              </a:xfrm>
            </p:grpSpPr>
            <p:grpSp>
              <p:nvGrpSpPr>
                <p:cNvPr id="56" name="Group 66"/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60" name="Freeform 67"/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61" name="TextBox 68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57" name="Group 69"/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58" name="Freeform 70"/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59" name="TextBox 71"/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43" name="TextBox 42"/>
              <p:cNvSpPr txBox="1"/>
              <p:nvPr/>
            </p:nvSpPr>
            <p:spPr>
              <a:xfrm>
                <a:off x="2164916" y="3474744"/>
                <a:ext cx="1365404" cy="1067343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YBrs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Puan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Mahfuzah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binti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Baharin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 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Deputy Under-Secretary (Sector of Tax Incentive &amp; Sectoral) TSBC(GCS)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Ministry of Finance</a:t>
                </a:r>
              </a:p>
              <a:p>
                <a:pPr>
                  <a:lnSpc>
                    <a:spcPts val="1180"/>
                  </a:lnSpc>
                </a:pPr>
                <a:endParaRPr lang="en-US" sz="845" dirty="0">
                  <a:solidFill>
                    <a:srgbClr val="404040"/>
                  </a:solidFill>
                  <a:latin typeface="Roboto Medium" panose="02000000000000000000" pitchFamily="2" charset="0"/>
                </a:endParaRPr>
              </a:p>
            </p:txBody>
          </p:sp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90" r="3590"/>
              <a:stretch>
                <a:fillRect/>
              </a:stretch>
            </p:blipFill>
            <p:spPr>
              <a:xfrm>
                <a:off x="1276436" y="3512166"/>
                <a:ext cx="835424" cy="835424"/>
              </a:xfrm>
              <a:prstGeom prst="ellipse">
                <a:avLst/>
              </a:prstGeom>
            </p:spPr>
          </p:pic>
          <p:pic>
            <p:nvPicPr>
              <p:cNvPr id="45" name="Picture 44" descr="A person in a suit and tie&#10;&#10;Description automatically generated">
                <a:extLst>
                  <a:ext uri="{FF2B5EF4-FFF2-40B4-BE49-F238E27FC236}">
                    <a16:creationId xmlns:a16="http://schemas.microsoft.com/office/drawing/2014/main" id="{05A784B9-0868-00D3-1EBB-20E830C96B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6797" y="4871355"/>
                <a:ext cx="815097" cy="741739"/>
              </a:xfrm>
              <a:prstGeom prst="rect">
                <a:avLst/>
              </a:prstGeom>
            </p:spPr>
          </p:pic>
          <p:pic>
            <p:nvPicPr>
              <p:cNvPr id="46" name="Picture 45" descr="A person in a suit and tie&#10;&#10;Description automatically generated">
                <a:extLst>
                  <a:ext uri="{FF2B5EF4-FFF2-40B4-BE49-F238E27FC236}">
                    <a16:creationId xmlns:a16="http://schemas.microsoft.com/office/drawing/2014/main" id="{5840B3C5-C568-B875-38E9-870E2EFADE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7236" y="3517951"/>
                <a:ext cx="690179" cy="690179"/>
              </a:xfrm>
              <a:prstGeom prst="rect">
                <a:avLst/>
              </a:prstGeom>
            </p:spPr>
          </p:pic>
          <p:grpSp>
            <p:nvGrpSpPr>
              <p:cNvPr id="47" name="Group 65">
                <a:extLst>
                  <a:ext uri="{FF2B5EF4-FFF2-40B4-BE49-F238E27FC236}">
                    <a16:creationId xmlns:a16="http://schemas.microsoft.com/office/drawing/2014/main" id="{8C7F7C76-01A8-7E55-6345-5E0D46042886}"/>
                  </a:ext>
                </a:extLst>
              </p:cNvPr>
              <p:cNvGrpSpPr/>
              <p:nvPr/>
            </p:nvGrpSpPr>
            <p:grpSpPr>
              <a:xfrm>
                <a:off x="1349374" y="4767892"/>
                <a:ext cx="2254249" cy="1218071"/>
                <a:chOff x="0" y="0"/>
                <a:chExt cx="3095015" cy="1283327"/>
              </a:xfrm>
            </p:grpSpPr>
            <p:grpSp>
              <p:nvGrpSpPr>
                <p:cNvPr id="50" name="Group 66">
                  <a:extLst>
                    <a:ext uri="{FF2B5EF4-FFF2-40B4-BE49-F238E27FC236}">
                      <a16:creationId xmlns:a16="http://schemas.microsoft.com/office/drawing/2014/main" id="{CF842C44-1F1F-273D-8333-38CF57857262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3095015" cy="1283327"/>
                  <a:chOff x="0" y="0"/>
                  <a:chExt cx="1164505" cy="482854"/>
                </a:xfrm>
              </p:grpSpPr>
              <p:sp>
                <p:nvSpPr>
                  <p:cNvPr id="54" name="Freeform 67">
                    <a:extLst>
                      <a:ext uri="{FF2B5EF4-FFF2-40B4-BE49-F238E27FC236}">
                        <a16:creationId xmlns:a16="http://schemas.microsoft.com/office/drawing/2014/main" id="{0D53EAA1-74BE-E5C6-DBB2-AFCBAF7AFA71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1164505" cy="4828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482854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482854"/>
                        </a:lnTo>
                        <a:lnTo>
                          <a:pt x="0" y="4828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55" name="TextBox 68">
                    <a:extLst>
                      <a:ext uri="{FF2B5EF4-FFF2-40B4-BE49-F238E27FC236}">
                        <a16:creationId xmlns:a16="http://schemas.microsoft.com/office/drawing/2014/main" id="{D866E1C9-0459-F670-6C43-70C84FD7DC43}"/>
                      </a:ext>
                    </a:extLst>
                  </p:cNvPr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  <p:grpSp>
              <p:nvGrpSpPr>
                <p:cNvPr id="51" name="Group 69">
                  <a:extLst>
                    <a:ext uri="{FF2B5EF4-FFF2-40B4-BE49-F238E27FC236}">
                      <a16:creationId xmlns:a16="http://schemas.microsoft.com/office/drawing/2014/main" id="{A541F23B-92BC-EFEA-1C3E-1237F25F6219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3095015" cy="68414"/>
                  <a:chOff x="0" y="0"/>
                  <a:chExt cx="1164505" cy="25741"/>
                </a:xfrm>
              </p:grpSpPr>
              <p:sp>
                <p:nvSpPr>
                  <p:cNvPr id="52" name="Freeform 70">
                    <a:extLst>
                      <a:ext uri="{FF2B5EF4-FFF2-40B4-BE49-F238E27FC236}">
                        <a16:creationId xmlns:a16="http://schemas.microsoft.com/office/drawing/2014/main" id="{5A7AD4F6-DB8E-8D4B-3BBE-21B3CE09E15D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1164505" cy="257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64505" h="25741">
                        <a:moveTo>
                          <a:pt x="0" y="0"/>
                        </a:moveTo>
                        <a:lnTo>
                          <a:pt x="1164505" y="0"/>
                        </a:lnTo>
                        <a:lnTo>
                          <a:pt x="1164505" y="25741"/>
                        </a:lnTo>
                        <a:lnTo>
                          <a:pt x="0" y="25741"/>
                        </a:lnTo>
                        <a:close/>
                      </a:path>
                    </a:pathLst>
                  </a:custGeom>
                  <a:solidFill>
                    <a:srgbClr val="100CC8"/>
                  </a:solidFill>
                </p:spPr>
                <p:txBody>
                  <a:bodyPr/>
                  <a:lstStyle/>
                  <a:p>
                    <a:endParaRPr lang="en-US" sz="1690"/>
                  </a:p>
                </p:txBody>
              </p:sp>
              <p:sp>
                <p:nvSpPr>
                  <p:cNvPr id="53" name="TextBox 71">
                    <a:extLst>
                      <a:ext uri="{FF2B5EF4-FFF2-40B4-BE49-F238E27FC236}">
                        <a16:creationId xmlns:a16="http://schemas.microsoft.com/office/drawing/2014/main" id="{A5F82324-C241-F83A-87A3-7B1131A9A763}"/>
                      </a:ext>
                    </a:extLst>
                  </p:cNvPr>
                  <p:cNvSpPr txBox="1"/>
                  <p:nvPr/>
                </p:nvSpPr>
                <p:spPr>
                  <a:xfrm>
                    <a:off x="0" y="-28575"/>
                    <a:ext cx="812800" cy="841375"/>
                  </a:xfrm>
                  <a:prstGeom prst="rect">
                    <a:avLst/>
                  </a:prstGeom>
                </p:spPr>
                <p:txBody>
                  <a:bodyPr lIns="47625" tIns="47625" rIns="47625" bIns="47625" rtlCol="0" anchor="ctr"/>
                  <a:lstStyle/>
                  <a:p>
                    <a:pPr algn="ctr">
                      <a:lnSpc>
                        <a:spcPts val="2100"/>
                      </a:lnSpc>
                    </a:pPr>
                    <a:endParaRPr sz="1690"/>
                  </a:p>
                </p:txBody>
              </p:sp>
            </p:grpSp>
          </p:grpSp>
          <p:sp>
            <p:nvSpPr>
              <p:cNvPr id="48" name="TextBox 123">
                <a:extLst>
                  <a:ext uri="{FF2B5EF4-FFF2-40B4-BE49-F238E27FC236}">
                    <a16:creationId xmlns:a16="http://schemas.microsoft.com/office/drawing/2014/main" id="{E7F2FDDA-7836-7950-AA9F-687C725E654E}"/>
                  </a:ext>
                </a:extLst>
              </p:cNvPr>
              <p:cNvSpPr txBox="1"/>
              <p:nvPr/>
            </p:nvSpPr>
            <p:spPr>
              <a:xfrm>
                <a:off x="2230763" y="4909020"/>
                <a:ext cx="1365404" cy="1219693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>
                  <a:lnSpc>
                    <a:spcPts val="1180"/>
                  </a:lnSpc>
                </a:pP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YBrs</a:t>
                </a: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. Mohamad Irza bin Dahari @ </a:t>
                </a:r>
                <a:r>
                  <a:rPr lang="en-US" sz="845" dirty="0" err="1">
                    <a:solidFill>
                      <a:srgbClr val="404040"/>
                    </a:solidFill>
                    <a:latin typeface="Roboto Slab ExtraBold" pitchFamily="2" charset="0"/>
                  </a:rPr>
                  <a:t>Zahari</a:t>
                </a:r>
                <a:endParaRPr lang="en-US" sz="845" dirty="0">
                  <a:solidFill>
                    <a:srgbClr val="404040"/>
                  </a:solidFill>
                  <a:latin typeface="Roboto Slab ExtraBold" pitchFamily="2" charset="0"/>
                </a:endParaRP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Administration and Diplomatic Officer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Department Of Higher Education</a:t>
                </a:r>
              </a:p>
              <a:p>
                <a:pPr>
                  <a:lnSpc>
                    <a:spcPts val="1180"/>
                  </a:lnSpc>
                </a:pPr>
                <a:r>
                  <a:rPr lang="en-US" sz="845" dirty="0">
                    <a:solidFill>
                      <a:srgbClr val="404040"/>
                    </a:solidFill>
                    <a:latin typeface="Roboto Slab ExtraBold" pitchFamily="2" charset="0"/>
                  </a:rPr>
                  <a:t>Ministry of Higher Education</a:t>
                </a:r>
                <a:endParaRPr lang="en-US" sz="845" dirty="0">
                  <a:solidFill>
                    <a:srgbClr val="404040"/>
                  </a:solidFill>
                  <a:latin typeface="Roboto Medium" panose="02000000000000000000" pitchFamily="2" charset="0"/>
                </a:endParaRPr>
              </a:p>
            </p:txBody>
          </p:sp>
          <p:pic>
            <p:nvPicPr>
              <p:cNvPr id="49" name="Picture 48" descr="A person in a suit and tie&#10;&#10;Description automatically generated">
                <a:extLst>
                  <a:ext uri="{FF2B5EF4-FFF2-40B4-BE49-F238E27FC236}">
                    <a16:creationId xmlns:a16="http://schemas.microsoft.com/office/drawing/2014/main" id="{C3F63537-012E-886E-9629-D27152BE00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4687" y="4917030"/>
                <a:ext cx="743201" cy="74320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60164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1117</Words>
  <Application>Microsoft Office PowerPoint</Application>
  <PresentationFormat>Widescreen</PresentationFormat>
  <Paragraphs>346</Paragraphs>
  <Slides>29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53" baseType="lpstr">
      <vt:lpstr>Big Shoulders Display Thin</vt:lpstr>
      <vt:lpstr>Noto Sans Symbols</vt:lpstr>
      <vt:lpstr>Arial Narrow</vt:lpstr>
      <vt:lpstr>Calibri</vt:lpstr>
      <vt:lpstr>Fira Sans Extra Condensed</vt:lpstr>
      <vt:lpstr>Century Gothic</vt:lpstr>
      <vt:lpstr>Libre Franklin Medium</vt:lpstr>
      <vt:lpstr>Gill Sans</vt:lpstr>
      <vt:lpstr>Twentieth Century</vt:lpstr>
      <vt:lpstr>Verdana</vt:lpstr>
      <vt:lpstr>Biryani Bold</vt:lpstr>
      <vt:lpstr>Andalus</vt:lpstr>
      <vt:lpstr>Adobe Garamond Pro</vt:lpstr>
      <vt:lpstr>Times New Roman</vt:lpstr>
      <vt:lpstr>Roboto Medium</vt:lpstr>
      <vt:lpstr>Trebuchet MS</vt:lpstr>
      <vt:lpstr>Lucida Sans</vt:lpstr>
      <vt:lpstr>Roboto Slab ExtraBold</vt:lpstr>
      <vt:lpstr>Lato Light</vt:lpstr>
      <vt:lpstr>Arial</vt:lpstr>
      <vt:lpstr>Roboto Light</vt:lpstr>
      <vt:lpstr>Roboto</vt:lpstr>
      <vt:lpstr>Arial MT</vt:lpstr>
      <vt:lpstr>Office Theme</vt:lpstr>
      <vt:lpstr>UNIVERSITI TUN HUSSEIN ONN MALAYSIA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UTHM RANKING ACHIEVEMENT</vt:lpstr>
      <vt:lpstr>UTHM ACHIEVEMENT</vt:lpstr>
      <vt:lpstr>PowerPoint Presentation</vt:lpstr>
      <vt:lpstr>CAMPUSES</vt:lpstr>
      <vt:lpstr>MALAYSIA TECHNICAL </vt:lpstr>
      <vt:lpstr>PowerPoint Presentation</vt:lpstr>
      <vt:lpstr>FACT &amp; FIGURE: STUDENTS</vt:lpstr>
      <vt:lpstr>INTERNATIONAL RELATIONS</vt:lpstr>
      <vt:lpstr>UTHM RESEARCH</vt:lpstr>
      <vt:lpstr>FACILITIES Faculties</vt:lpstr>
      <vt:lpstr>FACILITIES Recreation</vt:lpstr>
      <vt:lpstr>FACILITIES Tunku Tun Aminah Library</vt:lpstr>
      <vt:lpstr>PowerPoint Presentation</vt:lpstr>
      <vt:lpstr>FACILITIES Sultan Ibrahim Mosque</vt:lpstr>
      <vt:lpstr>FACILITIES Residential Colleges</vt:lpstr>
      <vt:lpstr>FACILITIES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UNIVERSITI TUN HUSSEIN ONN MALAYSIA</dc:title>
  <dc:creator>Mohd Arshad Bin Mohd Lokoman</dc:creator>
  <cp:lastModifiedBy>MOHD ARSHAD BIN MOHD LOKOMAN</cp:lastModifiedBy>
  <cp:revision>47</cp:revision>
  <dcterms:created xsi:type="dcterms:W3CDTF">2019-02-20T06:39:45Z</dcterms:created>
  <dcterms:modified xsi:type="dcterms:W3CDTF">2025-03-20T01:50:57Z</dcterms:modified>
</cp:coreProperties>
</file>